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8"/>
  </p:normalViewPr>
  <p:slideViewPr>
    <p:cSldViewPr snapToGrid="0">
      <p:cViewPr varScale="1">
        <p:scale>
          <a:sx n="90" d="100"/>
          <a:sy n="90" d="100"/>
        </p:scale>
        <p:origin x="23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683F3B-7760-51A4-3444-878B93EC5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AC919E1-65E6-DF8A-0D18-4F0395BB0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CE4B2B5-15DA-CB4D-470C-61B2391D6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B8CADB3-B6A7-4C12-D6F1-142C2EE0C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311B0C1-045A-D6F0-8479-BD29FB191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2720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B2ABEC-C407-0424-7DC0-F0EC540A8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38D2A50-F2FE-C70E-FBE1-26B186C079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F7BF896-BEE6-118B-C58F-3875B7953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11DD07-B4B6-95BD-D871-13AD97090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B60943-DFEA-8F33-A8AB-BA946856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462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A8BD0E1-DE7A-EE5A-C17B-7DE23E79AE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ECD21C9-54E3-D2E6-ECF5-DDACB0D9BD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77EA011-B953-284A-4646-E28288CFB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CC35DC7-2016-44C4-502B-F869B165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73687BB-8339-EF91-5915-7390529FD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0044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C4DC02-F944-5C71-7822-550F7803E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52975EC-5BD3-E543-DF71-8AEBBA3B6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641888-DF10-73B7-5541-B3D3E3DDE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34452E-72DC-B7F4-F3FB-52358D079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63BCB0A-C2A6-1B1C-1309-3806CC99C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675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67F4B3-6D6F-E479-FC14-291E4AB7F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EDA0369-1536-2469-A45F-CD1F1E9B2A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996E20-25E4-4EF0-F203-CE33F5ABA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2C7642-4279-4E2D-54E9-D96FA3CAD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FE033F-C8CC-04A3-895B-0CF575AE4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5156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224906-28B6-73AF-7240-EAA7A19CC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58CB70-4A6B-87FE-DFF3-860B3E2155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87A52BB-DF4F-FCED-780F-BBBCD78493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5613B75-33FE-F96B-552A-6A0DC9131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718EB2B-B334-4E57-F394-791B36CA5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7B409B-504D-3BB5-261C-711EFD4FE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5341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8D891E-EC32-18E7-B344-EC16CA0E2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AE7DB-BC50-832D-9204-5B6B35B72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B8729B4-904D-3B6D-CDF2-3A9CE1DC8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CE87C3-9F49-5F0E-F009-71F1AE7FB5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3171DFA-9097-078C-295C-DE7BF6DE89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BFEE553-4015-11B4-2464-F59A6E349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D617900-E6EF-C1B3-613E-6F32379C1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7125F7-28DD-47B3-3CA7-EA07EC1E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0035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490F6A-68F4-032B-7C20-621039FEE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24F09CD-DE49-DABD-5525-343FD1A23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3B3753C-D946-4123-2DC9-AA01CE9E6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EDBAF29-C25E-791E-4071-5F96EA77F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7388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BC3DDFB-FB9F-34A8-18BA-BD5DB400E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658D245-EA8A-A394-A0D7-78BC8F199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113798-18CF-6BC5-7AF7-7958F5B0C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627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9AD88C-D997-95AF-6D89-BC2CD025C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8564C10-476F-B046-B50B-AE5450C90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F53DC8-0E33-D0DE-0423-2DD0520D0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2ECD276-EA28-2F89-E069-F78EC6044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7FD48CB-E75C-3A91-DCD5-D944E7F41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C640618-CBB4-D708-0863-378799EFA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163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85B384-C161-5B94-6173-7AB9DDEA0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1777AAF-9BB8-AFCB-F7EC-862327C483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6A6EA96-89D2-E117-BA0D-5C941FDB10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B8CB8BC-6383-CD69-7B10-157DF0054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3ACD454-469E-0A56-3D18-AF31DAF8D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5D9D88E-121A-D3D5-8EB4-77919365F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833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10B90A4-6CC6-8D6E-32FE-E575CDF19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20EDA9-C472-8BC9-F5A8-88267A61D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3F3967-8AF5-5AA1-D72C-BEBCD070B5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8BEF3A2-447C-5006-EFFE-A29C0DC0A6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F8E3CB3-9BCD-A337-FC0C-DD024C103F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4100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40530DCD-3520-C40E-88A4-4EDD05812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58458"/>
            <a:ext cx="9144000" cy="2387600"/>
          </a:xfrm>
        </p:spPr>
        <p:txBody>
          <a:bodyPr>
            <a:noAutofit/>
          </a:bodyPr>
          <a:lstStyle/>
          <a:p>
            <a:r>
              <a:rPr lang="de-DE" sz="8000" b="1" dirty="0"/>
              <a:t>The </a:t>
            </a:r>
            <a:r>
              <a:rPr lang="de-DE" sz="8000" b="1" dirty="0" err="1"/>
              <a:t>completely</a:t>
            </a:r>
            <a:r>
              <a:rPr lang="de-DE" sz="8000" b="1" dirty="0"/>
              <a:t> </a:t>
            </a:r>
            <a:r>
              <a:rPr lang="de-DE" sz="8000" b="1" dirty="0" err="1"/>
              <a:t>accurate</a:t>
            </a:r>
            <a:r>
              <a:rPr lang="de-DE" sz="8000" b="1" dirty="0"/>
              <a:t> and </a:t>
            </a:r>
            <a:r>
              <a:rPr lang="de-DE" sz="8000" b="1" dirty="0" err="1"/>
              <a:t>totally</a:t>
            </a:r>
            <a:r>
              <a:rPr lang="de-DE" sz="8000" b="1" dirty="0"/>
              <a:t> </a:t>
            </a:r>
            <a:r>
              <a:rPr lang="de-DE" sz="8000" b="1" dirty="0" err="1"/>
              <a:t>scientific</a:t>
            </a:r>
            <a:r>
              <a:rPr lang="de-DE" sz="8000" b="1" dirty="0"/>
              <a:t> </a:t>
            </a:r>
            <a:r>
              <a:rPr lang="de-DE" sz="8000" b="1" dirty="0" err="1"/>
              <a:t>creation</a:t>
            </a:r>
            <a:r>
              <a:rPr lang="de-DE" sz="8000" b="1" dirty="0"/>
              <a:t> </a:t>
            </a:r>
            <a:r>
              <a:rPr lang="de-DE" sz="8000" b="1" dirty="0" err="1"/>
              <a:t>of</a:t>
            </a:r>
            <a:r>
              <a:rPr lang="de-DE" sz="8000" b="1" dirty="0"/>
              <a:t> </a:t>
            </a:r>
            <a:r>
              <a:rPr lang="de-DE" sz="8000" b="1" dirty="0" err="1"/>
              <a:t>the</a:t>
            </a:r>
            <a:r>
              <a:rPr lang="de-DE" sz="8000" b="1" dirty="0"/>
              <a:t> World</a:t>
            </a:r>
          </a:p>
        </p:txBody>
      </p:sp>
    </p:spTree>
    <p:extLst>
      <p:ext uri="{BB962C8B-B14F-4D97-AF65-F5344CB8AC3E}">
        <p14:creationId xmlns:p14="http://schemas.microsoft.com/office/powerpoint/2010/main" val="959984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285CB3-7EC5-4B79-3FFD-B8C0CA4FFF18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The </a:t>
            </a:r>
            <a:r>
              <a:rPr lang="de-DE" b="1" dirty="0" err="1"/>
              <a:t>Beginning</a:t>
            </a:r>
            <a:endParaRPr lang="de-DE" dirty="0"/>
          </a:p>
        </p:txBody>
      </p:sp>
      <p:pic>
        <p:nvPicPr>
          <p:cNvPr id="6" name="Grafik 5" descr="Ein Bild, das Text, Poster, Essen, Fastfood enthält.&#10;&#10;Automatisch generierte Beschreibung">
            <a:extLst>
              <a:ext uri="{FF2B5EF4-FFF2-40B4-BE49-F238E27FC236}">
                <a16:creationId xmlns:a16="http://schemas.microsoft.com/office/drawing/2014/main" id="{FF4AE085-AE15-C69A-533C-0C0D8719B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111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04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E5DCC5C-65A7-6834-7260-023E1CACC19B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History</a:t>
            </a:r>
            <a:r>
              <a:rPr lang="de-DE" b="1" dirty="0"/>
              <a:t> </a:t>
            </a:r>
          </a:p>
          <a:p>
            <a:r>
              <a:rPr lang="de-DE" b="1" dirty="0"/>
              <a:t>Highlights</a:t>
            </a:r>
          </a:p>
        </p:txBody>
      </p:sp>
      <p:pic>
        <p:nvPicPr>
          <p:cNvPr id="6" name="Grafik 5" descr="Ein Bild, das Text, Screenshot, Grafikdesign, Grafiken enthält.&#10;&#10;Automatisch generierte Beschreibung">
            <a:extLst>
              <a:ext uri="{FF2B5EF4-FFF2-40B4-BE49-F238E27FC236}">
                <a16:creationId xmlns:a16="http://schemas.microsoft.com/office/drawing/2014/main" id="{78B1ABFA-A6DF-29F6-29A6-3E1124F9F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987" y="177800"/>
            <a:ext cx="6502400" cy="65024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5AC37774-D530-81AD-D18D-255BCF9AEE34}"/>
              </a:ext>
            </a:extLst>
          </p:cNvPr>
          <p:cNvSpPr txBox="1"/>
          <p:nvPr/>
        </p:nvSpPr>
        <p:spPr>
          <a:xfrm>
            <a:off x="685800" y="2757487"/>
            <a:ext cx="4614863" cy="307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de-AT" sz="1600" dirty="0"/>
              <a:t>"Planetary Groove: Dance </a:t>
            </a:r>
            <a:r>
              <a:rPr lang="de-AT" sz="1600" dirty="0" err="1"/>
              <a:t>Across</a:t>
            </a:r>
            <a:r>
              <a:rPr lang="de-AT" sz="1600" dirty="0"/>
              <a:t> </a:t>
            </a:r>
            <a:r>
              <a:rPr lang="de-AT" sz="1600" dirty="0" err="1"/>
              <a:t>the</a:t>
            </a:r>
            <a:r>
              <a:rPr lang="de-AT" sz="1600" dirty="0"/>
              <a:t> Stars“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de-AT" sz="1600" dirty="0"/>
              <a:t>"Funky </a:t>
            </a:r>
            <a:r>
              <a:rPr lang="de-AT" sz="1600" dirty="0" err="1"/>
              <a:t>Nebula</a:t>
            </a:r>
            <a:r>
              <a:rPr lang="de-AT" sz="1600" dirty="0"/>
              <a:t>: The Big Bang Boogie“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de-AT" sz="1600" dirty="0"/>
              <a:t>"Galactic Spin: </a:t>
            </a:r>
            <a:r>
              <a:rPr lang="de-AT" sz="1600" dirty="0" err="1"/>
              <a:t>Twirl</a:t>
            </a:r>
            <a:r>
              <a:rPr lang="de-AT" sz="1600" dirty="0"/>
              <a:t> </a:t>
            </a:r>
            <a:r>
              <a:rPr lang="de-AT" sz="1600" dirty="0" err="1"/>
              <a:t>the</a:t>
            </a:r>
            <a:r>
              <a:rPr lang="de-AT" sz="1600" dirty="0"/>
              <a:t> Solar System“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de-AT" sz="1600" dirty="0"/>
              <a:t>"Disco </a:t>
            </a:r>
            <a:r>
              <a:rPr lang="de-AT" sz="1600" dirty="0" err="1"/>
              <a:t>Lightspeed</a:t>
            </a:r>
            <a:r>
              <a:rPr lang="de-AT" sz="1600" dirty="0"/>
              <a:t>: Shake </a:t>
            </a:r>
            <a:r>
              <a:rPr lang="de-AT" sz="1600" dirty="0" err="1"/>
              <a:t>Your</a:t>
            </a:r>
            <a:r>
              <a:rPr lang="de-AT" sz="1600" dirty="0"/>
              <a:t> </a:t>
            </a:r>
            <a:r>
              <a:rPr lang="de-AT" sz="1600" dirty="0" err="1"/>
              <a:t>Asteroids</a:t>
            </a:r>
            <a:r>
              <a:rPr lang="de-AT" sz="1600" dirty="0"/>
              <a:t>“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de-AT" sz="1600" dirty="0"/>
              <a:t>"</a:t>
            </a:r>
            <a:r>
              <a:rPr lang="de-AT" sz="1600" dirty="0" err="1"/>
              <a:t>Cosmic</a:t>
            </a:r>
            <a:r>
              <a:rPr lang="de-AT" sz="1600" dirty="0"/>
              <a:t> Shuffle: Boogie Through </a:t>
            </a:r>
            <a:r>
              <a:rPr lang="de-AT" sz="1600" dirty="0" err="1"/>
              <a:t>the</a:t>
            </a:r>
            <a:r>
              <a:rPr lang="de-AT" sz="1600" dirty="0"/>
              <a:t> Universe"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870932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6F99B97-1ECD-6067-DA3C-FFE3CF75D1FD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Partner in Crime</a:t>
            </a:r>
          </a:p>
        </p:txBody>
      </p:sp>
      <p:pic>
        <p:nvPicPr>
          <p:cNvPr id="8" name="Grafik 7" descr="Ein Bild, das Text, Animierter Cartoon, Poster, Grafikdesign enthält.&#10;&#10;Automatisch generierte Beschreibung">
            <a:extLst>
              <a:ext uri="{FF2B5EF4-FFF2-40B4-BE49-F238E27FC236}">
                <a16:creationId xmlns:a16="http://schemas.microsoft.com/office/drawing/2014/main" id="{4CD1E8A3-7CBC-E884-CB30-9A8F748B4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138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968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B3F88E-78EF-5E80-A941-CAB627A48ABA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Biggest</a:t>
            </a:r>
            <a:r>
              <a:rPr lang="de-DE" b="1" dirty="0"/>
              <a:t> </a:t>
            </a:r>
          </a:p>
          <a:p>
            <a:r>
              <a:rPr lang="de-DE" b="1" dirty="0" err="1"/>
              <a:t>Misunderstanding</a:t>
            </a:r>
            <a:endParaRPr lang="de-DE" b="1" dirty="0"/>
          </a:p>
        </p:txBody>
      </p:sp>
      <p:pic>
        <p:nvPicPr>
          <p:cNvPr id="6" name="Grafik 5" descr="Ein Bild, das Text, Animierter Cartoon, Cartoon, Smiley enthält.&#10;&#10;Automatisch generierte Beschreibung">
            <a:extLst>
              <a:ext uri="{FF2B5EF4-FFF2-40B4-BE49-F238E27FC236}">
                <a16:creationId xmlns:a16="http://schemas.microsoft.com/office/drawing/2014/main" id="{C03FDC43-0E45-86BB-A207-D8FE4C89B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51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5E77C226-1159-F155-8271-CBFD4A4ED5D9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About Mountains</a:t>
            </a:r>
          </a:p>
        </p:txBody>
      </p:sp>
      <p:pic>
        <p:nvPicPr>
          <p:cNvPr id="8" name="Grafik 7" descr="Ein Bild, das Text, Cartoon, Poster, Comic enthält.&#10;&#10;Automatisch generierte Beschreibung">
            <a:extLst>
              <a:ext uri="{FF2B5EF4-FFF2-40B4-BE49-F238E27FC236}">
                <a16:creationId xmlns:a16="http://schemas.microsoft.com/office/drawing/2014/main" id="{5EFFCDED-3AA2-997B-4D01-D5C1DB799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770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733FDB-0A0B-DBA2-A05D-AD3D4F4FCBD5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Sweet Clouds</a:t>
            </a:r>
          </a:p>
        </p:txBody>
      </p:sp>
      <p:pic>
        <p:nvPicPr>
          <p:cNvPr id="6" name="Grafik 5" descr="Ein Bild, das Text, Cartoon enthält.&#10;&#10;Automatisch generierte Beschreibung">
            <a:extLst>
              <a:ext uri="{FF2B5EF4-FFF2-40B4-BE49-F238E27FC236}">
                <a16:creationId xmlns:a16="http://schemas.microsoft.com/office/drawing/2014/main" id="{2CB2BA77-DE49-D0C3-BFC4-BF6DE014C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74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4E3DC-3974-4102-9A73-F4423312C742}"/>
              </a:ext>
            </a:extLst>
          </p:cNvPr>
          <p:cNvSpPr txBox="1">
            <a:spLocks/>
          </p:cNvSpPr>
          <p:nvPr/>
        </p:nvSpPr>
        <p:spPr>
          <a:xfrm>
            <a:off x="1524000" y="2540000"/>
            <a:ext cx="91440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10000" dirty="0" err="1"/>
              <a:t>Thank</a:t>
            </a:r>
            <a:r>
              <a:rPr lang="de-DE" sz="10000" dirty="0"/>
              <a:t> </a:t>
            </a:r>
            <a:r>
              <a:rPr lang="de-DE" sz="10000" dirty="0" err="1"/>
              <a:t>you</a:t>
            </a:r>
            <a:r>
              <a:rPr lang="de-DE" sz="10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20903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Macintosh PowerPoint</Application>
  <PresentationFormat>Breitbild</PresentationFormat>
  <Paragraphs>15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</vt:lpstr>
      <vt:lpstr>The completely accurate and totally scientific creation of the World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Bernhard Christina</dc:creator>
  <cp:lastModifiedBy>Bernhard Christina</cp:lastModifiedBy>
  <cp:revision>5</cp:revision>
  <dcterms:created xsi:type="dcterms:W3CDTF">2024-10-12T06:55:48Z</dcterms:created>
  <dcterms:modified xsi:type="dcterms:W3CDTF">2024-10-12T07:53:55Z</dcterms:modified>
</cp:coreProperties>
</file>