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268" r:id="rId5"/>
    <p:sldId id="266" r:id="rId6"/>
    <p:sldId id="265" r:id="rId7"/>
    <p:sldId id="267" r:id="rId8"/>
    <p:sldId id="269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3"/>
    <p:restoredTop sz="94648"/>
  </p:normalViewPr>
  <p:slideViewPr>
    <p:cSldViewPr snapToGrid="0">
      <p:cViewPr varScale="1">
        <p:scale>
          <a:sx n="107" d="100"/>
          <a:sy n="107" d="100"/>
        </p:scale>
        <p:origin x="176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9AD73-37AE-E686-5F26-C2F72AF8D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AFE79CD-DAEA-2924-4A8C-B5A6BBE3C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9D629E-E306-7E58-A447-86D0B9C7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737193-F959-383D-D117-6861BD7DF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E1C801-F34C-1EE3-4CD3-9FA66BBD6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57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0964B8-36EB-8C2D-D4F7-95AE419E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D88475F-C3D6-2192-ECAE-8497B38A5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358AC3-A541-93DB-E75A-3BDE4F51F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6A77FA0-1F87-784F-6748-C30780D6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22B82A-0E82-1CA5-DF2A-E6389FBD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55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4F98B79-3A3A-39B1-50F1-057B0F4E8E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A26F113-F53A-CEC1-B136-FDE65919E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1CAE9F-38C8-F3B1-4E3E-C988E392F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E409C0-0C4C-1B55-107B-4D69BD270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C6EB7E-DC2D-9F19-AFBE-34AC31E1C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029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033363-3608-6EC1-6660-C13E32459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0E070E-7CD5-692F-8E65-EEB290B26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4588F0-5FD5-964A-4734-7BFF02FD9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5E6707-5289-BFA3-4C6E-0B443616B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E14F9F-7E2B-57D1-1A8B-448627A78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953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7E0398-2A00-9388-72C7-60416AA98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A4950B-0D9D-4060-A458-2DB11993F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FF613E-0A43-77C5-DB89-04C82BA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C7091C-94D1-A299-35A4-19A48AACD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4DC6EA9-1FB9-8917-7BBE-0F359C993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578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2E5F92-1AEA-BF8C-98D9-05BF31188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8B06FA-F8C9-16BB-49F3-A5CAC36A8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D237443-94DF-98E8-5203-F25DAB311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A2F5DD0-E7C1-EF16-D456-82CE30C7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DC4857-954D-C670-241F-C797D71AB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51B4795-C3F3-7C53-13CC-B9338D847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98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087C2C-C575-9C95-4C23-E47160176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658D43-DE21-BB20-8C4E-F0E28A002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C24A9CA-084B-ECB5-4C3A-9CC7C2B35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6F811C9-513F-874A-5E50-9DA3A16E3F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DBED1A6-9BE0-ACE0-607C-945C5D2F2B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CF94589-6EAC-8311-6B35-50484488C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B50FCD7-7DD6-E6B6-95D3-9A45BE198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4B860E6-476B-F9E4-D525-18B5F639E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967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66C23-6F5C-335D-095F-D1ACBFFC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9360934-06A2-B101-CCC4-FE61ABE4D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14AAE7-CC87-716D-F508-1E2CB7733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B68C7B0-1172-B038-F372-7C1F16566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502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1D7F4D7-A0E5-A173-29E8-0151EEB85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0D4879-16A7-429B-09F7-6024B6219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E49F2D-17A7-F7CB-4F09-6E0DA10A8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95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4B9DE1-368C-A37D-DE76-4BE2EEF01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6184628-6A38-0A66-1030-C6D3A2ED9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AABD6B-7DDF-755B-5AA9-3F11A5CD5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16F4C7-407E-3AC2-486F-56B59BEB5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909DE17-306E-C8B7-BF32-7D150A667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64DDC1-D6D7-E7FF-FD74-CC20D340D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666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520141-138A-07AC-C350-08BB39356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819AE18-1D8B-F02D-4E19-EED4340E6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7BBF43-9FCE-28E5-BC35-DD2FFE6B9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28E3158-D328-790F-A211-CEE49E8A8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96AC11A-626F-46CF-8DEF-C7ECE07D0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E7D01B-9B53-B075-3B24-5CA8F8B9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853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9C6AD3B-D220-5427-FFFA-4873323D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8642A-0062-27FC-4DD0-486910B64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0AECE2-EB09-29B1-52C6-ADD4B4AE8F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3D36F1-75F6-4740-A877-CCFBD2AD746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3FB1D2-8740-88A9-469C-350DC9B0B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BFC67A-D677-4FB3-975D-F8D14DAFD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BAB75D-F5C0-9B4A-BD66-943C58857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931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914744C-26C0-1F8C-4D10-F3FD1E4B10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67128"/>
            <a:ext cx="9144000" cy="2387600"/>
          </a:xfrm>
        </p:spPr>
        <p:txBody>
          <a:bodyPr>
            <a:noAutofit/>
          </a:bodyPr>
          <a:lstStyle/>
          <a:p>
            <a:r>
              <a:rPr lang="de-DE" sz="8000" b="1" dirty="0"/>
              <a:t>The Field </a:t>
            </a:r>
            <a:r>
              <a:rPr lang="de-DE" sz="8000" b="1" dirty="0" err="1"/>
              <a:t>of</a:t>
            </a:r>
            <a:r>
              <a:rPr lang="de-DE" sz="8000" b="1" dirty="0"/>
              <a:t> </a:t>
            </a:r>
            <a:br>
              <a:rPr lang="de-DE" sz="8000" b="1" dirty="0"/>
            </a:br>
            <a:r>
              <a:rPr lang="de-DE" sz="8000" b="1" dirty="0"/>
              <a:t>Content </a:t>
            </a:r>
            <a:r>
              <a:rPr lang="de-DE" sz="8000" b="1" dirty="0" err="1"/>
              <a:t>Strategy</a:t>
            </a:r>
            <a:endParaRPr lang="de-DE" sz="8000" b="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74EE66D-5CB1-B2B6-A384-907DFAC3A40F}"/>
              </a:ext>
            </a:extLst>
          </p:cNvPr>
          <p:cNvSpPr txBox="1"/>
          <p:nvPr/>
        </p:nvSpPr>
        <p:spPr>
          <a:xfrm>
            <a:off x="3048000" y="423256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200" dirty="0"/>
              <a:t>By</a:t>
            </a:r>
            <a:r>
              <a:rPr lang="de-DE" sz="3200" b="1" dirty="0"/>
              <a:t> </a:t>
            </a:r>
            <a:r>
              <a:rPr lang="de-AT" sz="32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Buzz Beaver</a:t>
            </a:r>
            <a:r>
              <a:rPr lang="de-DE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5032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Animierter Cartoon, Darstellung, Fiktion, Clipart enthält.&#10;&#10;Automatisch generierte Beschreibung">
            <a:extLst>
              <a:ext uri="{FF2B5EF4-FFF2-40B4-BE49-F238E27FC236}">
                <a16:creationId xmlns:a16="http://schemas.microsoft.com/office/drawing/2014/main" id="{D3C71C7E-09E3-E2F9-19A0-AD446BB8E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257" y="177800"/>
            <a:ext cx="6502400" cy="65024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6C7AAA1-A9CB-E1A7-ECE5-576BE99F2CDA}"/>
              </a:ext>
            </a:extLst>
          </p:cNvPr>
          <p:cNvSpPr txBox="1"/>
          <p:nvPr/>
        </p:nvSpPr>
        <p:spPr>
          <a:xfrm>
            <a:off x="555171" y="2625021"/>
            <a:ext cx="4691743" cy="298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AT" sz="1600" b="1" dirty="0"/>
              <a:t>Chews</a:t>
            </a:r>
            <a:r>
              <a:rPr lang="de-AT" sz="1600" dirty="0"/>
              <a:t> on </a:t>
            </a:r>
            <a:r>
              <a:rPr lang="de-AT" sz="1600" dirty="0" err="1"/>
              <a:t>ideas</a:t>
            </a:r>
            <a:r>
              <a:rPr lang="de-AT" sz="1600" dirty="0"/>
              <a:t> like </a:t>
            </a:r>
            <a:r>
              <a:rPr lang="de-AT" sz="1600" dirty="0" err="1"/>
              <a:t>they’re</a:t>
            </a:r>
            <a:r>
              <a:rPr lang="de-AT" sz="1600" dirty="0"/>
              <a:t> </a:t>
            </a:r>
            <a:r>
              <a:rPr lang="de-AT" sz="1600" dirty="0" err="1"/>
              <a:t>made</a:t>
            </a:r>
            <a:r>
              <a:rPr lang="de-AT" sz="1600" dirty="0"/>
              <a:t> </a:t>
            </a:r>
            <a:r>
              <a:rPr lang="de-AT" sz="1600" dirty="0" err="1"/>
              <a:t>of</a:t>
            </a:r>
            <a:r>
              <a:rPr lang="de-AT" sz="1600" dirty="0"/>
              <a:t> </a:t>
            </a:r>
            <a:r>
              <a:rPr lang="de-AT" sz="1600" dirty="0" err="1"/>
              <a:t>wood</a:t>
            </a:r>
            <a:r>
              <a:rPr lang="de-AT" sz="1600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Can </a:t>
            </a:r>
            <a:r>
              <a:rPr lang="de-AT" sz="1600" dirty="0" err="1"/>
              <a:t>build</a:t>
            </a:r>
            <a:r>
              <a:rPr lang="de-AT" sz="1600" dirty="0"/>
              <a:t> </a:t>
            </a:r>
            <a:r>
              <a:rPr lang="de-AT" sz="1600" b="1" dirty="0"/>
              <a:t>a </a:t>
            </a:r>
            <a:r>
              <a:rPr lang="de-AT" sz="1600" b="1" dirty="0" err="1"/>
              <a:t>content</a:t>
            </a:r>
            <a:r>
              <a:rPr lang="de-AT" sz="1600" b="1" dirty="0"/>
              <a:t> </a:t>
            </a:r>
            <a:r>
              <a:rPr lang="de-AT" sz="1600" b="1" dirty="0" err="1"/>
              <a:t>calendar</a:t>
            </a:r>
            <a:r>
              <a:rPr lang="de-AT" sz="1600" b="1" dirty="0"/>
              <a:t> </a:t>
            </a:r>
            <a:r>
              <a:rPr lang="de-AT" sz="1600" dirty="0" err="1"/>
              <a:t>with</a:t>
            </a:r>
            <a:r>
              <a:rPr lang="de-AT" sz="1600" dirty="0"/>
              <a:t> just </a:t>
            </a:r>
            <a:r>
              <a:rPr lang="de-AT" sz="1600" dirty="0" err="1"/>
              <a:t>his</a:t>
            </a:r>
            <a:r>
              <a:rPr lang="de-AT" sz="1600" dirty="0"/>
              <a:t> </a:t>
            </a:r>
            <a:r>
              <a:rPr lang="de-AT" sz="1600" dirty="0" err="1"/>
              <a:t>teeth</a:t>
            </a:r>
            <a:r>
              <a:rPr lang="de-AT" sz="1600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AT" sz="1600" b="1" dirty="0" err="1"/>
              <a:t>Eats</a:t>
            </a:r>
            <a:r>
              <a:rPr lang="de-AT" sz="1600" b="1" dirty="0"/>
              <a:t> SEO </a:t>
            </a:r>
            <a:r>
              <a:rPr lang="de-AT" sz="1600" b="1" dirty="0" err="1"/>
              <a:t>for</a:t>
            </a:r>
            <a:r>
              <a:rPr lang="de-AT" sz="1600" b="1" dirty="0"/>
              <a:t> </a:t>
            </a:r>
            <a:r>
              <a:rPr lang="de-AT" sz="1600" b="1" dirty="0" err="1"/>
              <a:t>breakfast</a:t>
            </a:r>
            <a:r>
              <a:rPr lang="de-AT" sz="1600" dirty="0"/>
              <a:t>, </a:t>
            </a:r>
            <a:r>
              <a:rPr lang="de-AT" sz="1600" dirty="0" err="1"/>
              <a:t>snacks</a:t>
            </a:r>
            <a:r>
              <a:rPr lang="de-AT" sz="1600" dirty="0"/>
              <a:t> on </a:t>
            </a:r>
            <a:r>
              <a:rPr lang="de-AT" sz="1600" dirty="0" err="1"/>
              <a:t>hashtags</a:t>
            </a:r>
            <a:r>
              <a:rPr lang="de-AT" sz="1600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AT" sz="1600" dirty="0" err="1"/>
              <a:t>Once</a:t>
            </a:r>
            <a:r>
              <a:rPr lang="de-AT" sz="1600" dirty="0"/>
              <a:t> </a:t>
            </a:r>
            <a:r>
              <a:rPr lang="de-AT" sz="1600" dirty="0" err="1"/>
              <a:t>built</a:t>
            </a:r>
            <a:r>
              <a:rPr lang="de-AT" sz="1600" dirty="0"/>
              <a:t> a viral </a:t>
            </a:r>
            <a:r>
              <a:rPr lang="de-AT" sz="1600" dirty="0" err="1"/>
              <a:t>campaign</a:t>
            </a:r>
            <a:r>
              <a:rPr lang="de-AT" sz="1600" dirty="0"/>
              <a:t> out </a:t>
            </a:r>
            <a:r>
              <a:rPr lang="de-AT" sz="1600" dirty="0" err="1"/>
              <a:t>of</a:t>
            </a:r>
            <a:r>
              <a:rPr lang="de-AT" sz="1600" dirty="0"/>
              <a:t> </a:t>
            </a:r>
            <a:r>
              <a:rPr lang="de-AT" sz="1600" dirty="0" err="1"/>
              <a:t>sticks</a:t>
            </a:r>
            <a:r>
              <a:rPr lang="de-AT" sz="1600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AT" sz="1600" b="1" dirty="0"/>
              <a:t>Never logs off</a:t>
            </a:r>
            <a:r>
              <a:rPr lang="de-AT" sz="1600" dirty="0"/>
              <a:t>, </a:t>
            </a:r>
            <a:r>
              <a:rPr lang="de-AT" sz="1600" dirty="0" err="1"/>
              <a:t>unless</a:t>
            </a:r>
            <a:r>
              <a:rPr lang="de-AT" sz="1600" dirty="0"/>
              <a:t> </a:t>
            </a:r>
            <a:r>
              <a:rPr lang="de-AT" sz="1600" dirty="0" err="1"/>
              <a:t>he’s</a:t>
            </a:r>
            <a:r>
              <a:rPr lang="de-AT" sz="1600" dirty="0"/>
              <a:t> </a:t>
            </a:r>
            <a:r>
              <a:rPr lang="de-AT" sz="1600" dirty="0" err="1"/>
              <a:t>literally</a:t>
            </a:r>
            <a:r>
              <a:rPr lang="de-AT" sz="1600" dirty="0"/>
              <a:t> </a:t>
            </a:r>
            <a:r>
              <a:rPr lang="de-AT" sz="1600" dirty="0" err="1"/>
              <a:t>logging</a:t>
            </a:r>
            <a:r>
              <a:rPr lang="de-AT" sz="1600" dirty="0"/>
              <a:t>.</a:t>
            </a:r>
            <a:endParaRPr lang="de-DE" sz="1600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2A1DC9F-C740-653C-1716-A7DBF80D8396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Profile </a:t>
            </a:r>
            <a:r>
              <a:rPr lang="de-DE" b="1" dirty="0" err="1"/>
              <a:t>of</a:t>
            </a:r>
            <a:r>
              <a:rPr lang="de-DE" b="1" dirty="0"/>
              <a:t> </a:t>
            </a:r>
          </a:p>
          <a:p>
            <a:r>
              <a:rPr lang="de-DE" b="1" dirty="0"/>
              <a:t>Buzz Beaver</a:t>
            </a:r>
          </a:p>
        </p:txBody>
      </p:sp>
    </p:spTree>
    <p:extLst>
      <p:ext uri="{BB962C8B-B14F-4D97-AF65-F5344CB8AC3E}">
        <p14:creationId xmlns:p14="http://schemas.microsoft.com/office/powerpoint/2010/main" val="1871224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9BDC1B-B9D3-2FA2-40B3-009F59E79331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Definition</a:t>
            </a:r>
          </a:p>
        </p:txBody>
      </p:sp>
      <p:pic>
        <p:nvPicPr>
          <p:cNvPr id="4" name="Grafik 3" descr="Ein Bild, das Text, Animierter Cartoon, Clipart, Fiktion enthält.&#10;&#10;Automatisch generierte Beschreibung">
            <a:extLst>
              <a:ext uri="{FF2B5EF4-FFF2-40B4-BE49-F238E27FC236}">
                <a16:creationId xmlns:a16="http://schemas.microsoft.com/office/drawing/2014/main" id="{159B62E0-CB49-48B1-5B1E-9DD86D10D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562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80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Animierter Cartoon, Fiktion, Comics enthält.&#10;&#10;Automatisch generierte Beschreibung">
            <a:extLst>
              <a:ext uri="{FF2B5EF4-FFF2-40B4-BE49-F238E27FC236}">
                <a16:creationId xmlns:a16="http://schemas.microsoft.com/office/drawing/2014/main" id="{26DF908E-1FBA-DFA7-4E8D-95FD711F1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914" y="177800"/>
            <a:ext cx="6502400" cy="65024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FB2B9400-FE0E-7E19-A079-2F5C491D83DE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Content </a:t>
            </a:r>
          </a:p>
          <a:p>
            <a:r>
              <a:rPr lang="de-DE" b="1" dirty="0" err="1"/>
              <a:t>Strategy</a:t>
            </a:r>
            <a:endParaRPr lang="de-DE" b="1" dirty="0"/>
          </a:p>
          <a:p>
            <a:r>
              <a:rPr lang="de-DE" b="1" dirty="0" err="1"/>
              <a:t>vs</a:t>
            </a:r>
            <a:r>
              <a:rPr lang="de-DE" b="1" dirty="0"/>
              <a:t> </a:t>
            </a:r>
          </a:p>
          <a:p>
            <a:r>
              <a:rPr lang="de-DE" b="1" dirty="0"/>
              <a:t>Content</a:t>
            </a:r>
          </a:p>
          <a:p>
            <a:r>
              <a:rPr lang="de-DE" b="1" dirty="0"/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60363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228D74-C201-CBFD-511A-884174BFEE4F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Content</a:t>
            </a:r>
          </a:p>
        </p:txBody>
      </p:sp>
      <p:pic>
        <p:nvPicPr>
          <p:cNvPr id="6" name="Grafik 5" descr="Ein Bild, das Karte enthält.&#10;&#10;Automatisch generierte Beschreibung">
            <a:extLst>
              <a:ext uri="{FF2B5EF4-FFF2-40B4-BE49-F238E27FC236}">
                <a16:creationId xmlns:a16="http://schemas.microsoft.com/office/drawing/2014/main" id="{A42B391F-067B-43AF-6EFF-1404EDED4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571" y="177800"/>
            <a:ext cx="6502400" cy="65024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25D603D-3EE8-CAC8-72B8-53B23692507C}"/>
              </a:ext>
            </a:extLst>
          </p:cNvPr>
          <p:cNvSpPr txBox="1"/>
          <p:nvPr/>
        </p:nvSpPr>
        <p:spPr>
          <a:xfrm>
            <a:off x="751114" y="2579914"/>
            <a:ext cx="4191000" cy="278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Have</a:t>
            </a:r>
            <a:r>
              <a:rPr lang="de-DE" dirty="0"/>
              <a:t> a plan!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dirty="0"/>
              <a:t>Reuse </a:t>
            </a:r>
            <a:r>
              <a:rPr lang="de-DE" dirty="0" err="1"/>
              <a:t>it</a:t>
            </a:r>
            <a:endParaRPr lang="de-DE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dirty="0"/>
              <a:t>Safe Time and Energy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51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4BFA9-3A38-D5E0-346F-B7FC893A4979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Personas &lt;3</a:t>
            </a:r>
          </a:p>
        </p:txBody>
      </p:sp>
      <p:pic>
        <p:nvPicPr>
          <p:cNvPr id="4" name="Grafik 3" descr="Ein Bild, das Text, Animierter Cartoon, Fiktion, Brille enthält.&#10;&#10;Automatisch generierte Beschreibung">
            <a:extLst>
              <a:ext uri="{FF2B5EF4-FFF2-40B4-BE49-F238E27FC236}">
                <a16:creationId xmlns:a16="http://schemas.microsoft.com/office/drawing/2014/main" id="{E2CBB3C2-C711-CEC8-6446-C4BA8A978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275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83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FD914-63C4-C54A-2E4A-6325F357422B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Keep in </a:t>
            </a:r>
            <a:r>
              <a:rPr lang="de-DE" b="1" dirty="0" err="1"/>
              <a:t>Mind</a:t>
            </a:r>
            <a:r>
              <a:rPr lang="de-DE" b="1" dirty="0"/>
              <a:t>!</a:t>
            </a:r>
          </a:p>
        </p:txBody>
      </p:sp>
      <p:pic>
        <p:nvPicPr>
          <p:cNvPr id="5" name="Grafik 4" descr="Ein Bild, das Animierter Cartoon, Text, Clipart, Cartoon enthält.&#10;&#10;Automatisch generierte Beschreibung">
            <a:extLst>
              <a:ext uri="{FF2B5EF4-FFF2-40B4-BE49-F238E27FC236}">
                <a16:creationId xmlns:a16="http://schemas.microsoft.com/office/drawing/2014/main" id="{34E0EF67-77D4-6694-6F47-31DD8AA79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904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33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08C7D2-C2ED-6B50-E8B1-360FC937F0A1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Final </a:t>
            </a:r>
            <a:r>
              <a:rPr lang="de-DE" b="1" dirty="0" err="1"/>
              <a:t>Thougts</a:t>
            </a:r>
            <a:endParaRPr lang="de-DE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147472E-F559-CF2A-B5F9-32C9A0694602}"/>
              </a:ext>
            </a:extLst>
          </p:cNvPr>
          <p:cNvSpPr txBox="1"/>
          <p:nvPr/>
        </p:nvSpPr>
        <p:spPr>
          <a:xfrm>
            <a:off x="990600" y="2147888"/>
            <a:ext cx="8407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"Content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strategy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is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like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building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perfect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dam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: </a:t>
            </a:r>
          </a:p>
          <a:p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you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need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structure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control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flow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of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ideas</a:t>
            </a:r>
            <a:r>
              <a:rPr lang="de-AT" sz="28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!“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9F1A634-F95B-F8C7-0020-77C4BCEFCEED}"/>
              </a:ext>
            </a:extLst>
          </p:cNvPr>
          <p:cNvSpPr txBox="1"/>
          <p:nvPr/>
        </p:nvSpPr>
        <p:spPr>
          <a:xfrm>
            <a:off x="990600" y="3639929"/>
            <a:ext cx="8407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"The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prettiest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dam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is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useless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if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no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one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can</a:t>
            </a:r>
            <a:r>
              <a:rPr lang="de-AT" sz="2800" b="0" i="1" u="none" strike="noStrike" dirty="0">
                <a:solidFill>
                  <a:srgbClr val="92D050"/>
                </a:solidFill>
                <a:effectLst/>
                <a:latin typeface="-webkit-standard"/>
              </a:rPr>
              <a:t> find </a:t>
            </a:r>
            <a:r>
              <a:rPr lang="de-AT" sz="2800" b="0" i="1" u="none" strike="noStrike" dirty="0" err="1">
                <a:solidFill>
                  <a:srgbClr val="92D050"/>
                </a:solidFill>
                <a:effectLst/>
                <a:latin typeface="-webkit-standard"/>
              </a:rPr>
              <a:t>it!</a:t>
            </a:r>
            <a:endParaRPr lang="de-AT" sz="2800" b="0" i="1" u="none" strike="noStrike" dirty="0">
              <a:solidFill>
                <a:srgbClr val="92D050"/>
              </a:solidFill>
              <a:effectLst/>
              <a:latin typeface="-webkit-standard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8904C2-6F43-1108-53C2-E588F09F1E55}"/>
              </a:ext>
            </a:extLst>
          </p:cNvPr>
          <p:cNvSpPr txBox="1"/>
          <p:nvPr/>
        </p:nvSpPr>
        <p:spPr>
          <a:xfrm>
            <a:off x="990600" y="4701083"/>
            <a:ext cx="8407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Remember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,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content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is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king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, but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user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experience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is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the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queen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that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makes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sure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the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kingdom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runs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 </a:t>
            </a:r>
            <a:r>
              <a:rPr lang="de-AT" sz="2800" b="0" i="1" u="none" strike="noStrike" dirty="0" err="1">
                <a:solidFill>
                  <a:srgbClr val="00B050"/>
                </a:solidFill>
                <a:effectLst/>
                <a:latin typeface="-webkit-standard"/>
              </a:rPr>
              <a:t>smoothly</a:t>
            </a:r>
            <a:r>
              <a:rPr lang="de-AT" sz="2800" b="0" i="1" u="none" strike="noStrike" dirty="0">
                <a:solidFill>
                  <a:srgbClr val="00B050"/>
                </a:solidFill>
                <a:effectLst/>
                <a:latin typeface="-webkit-standar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58559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b="1" dirty="0" err="1"/>
              <a:t>Thank</a:t>
            </a:r>
            <a:r>
              <a:rPr lang="de-DE" sz="10000" b="1" dirty="0"/>
              <a:t> </a:t>
            </a:r>
            <a:r>
              <a:rPr lang="de-DE" sz="10000" b="1" dirty="0" err="1"/>
              <a:t>you</a:t>
            </a:r>
            <a:r>
              <a:rPr lang="de-DE" sz="100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Macintosh PowerPoint</Application>
  <PresentationFormat>Breitbild</PresentationFormat>
  <Paragraphs>27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-webkit-standard</vt:lpstr>
      <vt:lpstr>Aptos</vt:lpstr>
      <vt:lpstr>Aptos Display</vt:lpstr>
      <vt:lpstr>Arial</vt:lpstr>
      <vt:lpstr>Office</vt:lpstr>
      <vt:lpstr>The Field of  Content Strategy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2</cp:revision>
  <dcterms:created xsi:type="dcterms:W3CDTF">2024-10-12T07:54:01Z</dcterms:created>
  <dcterms:modified xsi:type="dcterms:W3CDTF">2024-10-12T08:23:24Z</dcterms:modified>
</cp:coreProperties>
</file>