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7"/>
    <p:restoredTop sz="94648"/>
  </p:normalViewPr>
  <p:slideViewPr>
    <p:cSldViewPr snapToGrid="0">
      <p:cViewPr varScale="1">
        <p:scale>
          <a:sx n="117" d="100"/>
          <a:sy n="117" d="100"/>
        </p:scale>
        <p:origin x="3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C9AD73-37AE-E686-5F26-C2F72AF8D7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AFE79CD-DAEA-2924-4A8C-B5A6BBE3CB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9D629E-E306-7E58-A447-86D0B9C7D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737193-F959-383D-D117-6861BD7D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E1C801-F34C-1EE3-4CD3-9FA66BBD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657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0964B8-36EB-8C2D-D4F7-95AE419E6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D88475F-C3D6-2192-ECAE-8497B38A50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358AC3-A541-93DB-E75A-3BDE4F51F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A77FA0-1F87-784F-6748-C30780D60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22B82A-0E82-1CA5-DF2A-E6389FBDF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552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4F98B79-3A3A-39B1-50F1-057B0F4E8E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A26F113-F53A-CEC1-B136-FDE65919E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1CAE9F-38C8-F3B1-4E3E-C988E392F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E409C0-0C4C-1B55-107B-4D69BD270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C6EB7E-DC2D-9F19-AFBE-34AC31E1C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296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33363-3608-6EC1-6660-C13E32459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0E070E-7CD5-692F-8E65-EEB290B26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4588F0-5FD5-964A-4734-7BFF02FD9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5E6707-5289-BFA3-4C6E-0B443616B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E14F9F-7E2B-57D1-1A8B-448627A78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95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7E0398-2A00-9388-72C7-60416AA98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3A4950B-0D9D-4060-A458-2DB11993F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FF613E-0A43-77C5-DB89-04C82BA4C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C7091C-94D1-A299-35A4-19A48AACD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DC6EA9-1FB9-8917-7BBE-0F359C993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78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2E5F92-1AEA-BF8C-98D9-05BF31188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8B06FA-F8C9-16BB-49F3-A5CAC36A85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237443-94DF-98E8-5203-F25DAB311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2F5DD0-E7C1-EF16-D456-82CE30C7E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DC4857-954D-C670-241F-C797D71AB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51B4795-C3F3-7C53-13CC-B9338D847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980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087C2C-C575-9C95-4C23-E47160176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658D43-DE21-BB20-8C4E-F0E28A002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24A9CA-084B-ECB5-4C3A-9CC7C2B35B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6F811C9-513F-874A-5E50-9DA3A16E3F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DBED1A6-9BE0-ACE0-607C-945C5D2F2B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CF94589-6EAC-8311-6B35-50484488C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B50FCD7-7DD6-E6B6-95D3-9A45BE19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4B860E6-476B-F9E4-D525-18B5F639E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96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E66C23-6F5C-335D-095F-D1ACBFFCE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9360934-06A2-B101-CCC4-FE61ABE4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914AAE7-CC87-716D-F508-1E2CB7733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B68C7B0-1172-B038-F372-7C1F16566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022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1D7F4D7-A0E5-A173-29E8-0151EEB85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F0D4879-16A7-429B-09F7-6024B6219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CE49F2D-17A7-F7CB-4F09-6E0DA10A8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5954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B9DE1-368C-A37D-DE76-4BE2EEF01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184628-6A38-0A66-1030-C6D3A2ED9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AAABD6B-7DDF-755B-5AA9-3F11A5CD5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16F4C7-407E-3AC2-486F-56B59BEB5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909DE17-306E-C8B7-BF32-7D150A667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64DDC1-D6D7-E7FF-FD74-CC20D340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966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520141-138A-07AC-C350-08BB39356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819AE18-1D8B-F02D-4E19-EED4340E64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7BBF43-9FCE-28E5-BC35-DD2FFE6B9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8E3158-D328-790F-A211-CEE49E8A8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6AC11A-626F-46CF-8DEF-C7ECE07D0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E7D01B-9B53-B075-3B24-5CA8F8B9D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8531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9C6AD3B-D220-5427-FFFA-4873323DC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58642A-0062-27FC-4DD0-486910B64A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0AECE2-EB09-29B1-52C6-ADD4B4AE8F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3D36F1-75F6-4740-A877-CCFBD2AD7467}" type="datetimeFigureOut">
              <a:rPr lang="de-DE" smtClean="0"/>
              <a:t>20.10.24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3FB1D2-8740-88A9-469C-350DC9B0B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BFC67A-D677-4FB3-975D-F8D14DAFD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BAB75D-F5C0-9B4A-BD66-943C58857E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31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914744C-26C0-1F8C-4D10-F3FD1E4B10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8288" y="2829839"/>
            <a:ext cx="9144000" cy="2387600"/>
          </a:xfrm>
        </p:spPr>
        <p:txBody>
          <a:bodyPr>
            <a:noAutofit/>
          </a:bodyPr>
          <a:lstStyle/>
          <a:p>
            <a:r>
              <a:rPr lang="de-DE" sz="8000" b="1" dirty="0" err="1"/>
              <a:t>Difference</a:t>
            </a:r>
            <a:r>
              <a:rPr lang="de-DE" sz="8000" b="1" dirty="0"/>
              <a:t> Domain Model and Content Modell</a:t>
            </a:r>
          </a:p>
        </p:txBody>
      </p:sp>
    </p:spTree>
    <p:extLst>
      <p:ext uri="{BB962C8B-B14F-4D97-AF65-F5344CB8AC3E}">
        <p14:creationId xmlns:p14="http://schemas.microsoft.com/office/powerpoint/2010/main" val="2575032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4E3DC-3974-4102-9A73-F4423312C742}"/>
              </a:ext>
            </a:extLst>
          </p:cNvPr>
          <p:cNvSpPr txBox="1">
            <a:spLocks/>
          </p:cNvSpPr>
          <p:nvPr/>
        </p:nvSpPr>
        <p:spPr>
          <a:xfrm>
            <a:off x="1524000" y="2540000"/>
            <a:ext cx="9144000" cy="23876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10000" b="1" dirty="0" err="1"/>
              <a:t>Thank</a:t>
            </a:r>
            <a:r>
              <a:rPr lang="de-DE" sz="10000" b="1" dirty="0"/>
              <a:t> </a:t>
            </a:r>
            <a:r>
              <a:rPr lang="de-DE" sz="10000" b="1" dirty="0" err="1"/>
              <a:t>you</a:t>
            </a:r>
            <a:r>
              <a:rPr lang="de-DE" sz="10000" b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20903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Macintosh PowerPoint</Application>
  <PresentationFormat>Breitbild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</vt:lpstr>
      <vt:lpstr>Difference Domain Model and Content Modell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Bernhard Christina</dc:creator>
  <cp:lastModifiedBy>Bernhard Christina</cp:lastModifiedBy>
  <cp:revision>4</cp:revision>
  <dcterms:created xsi:type="dcterms:W3CDTF">2024-10-12T07:54:01Z</dcterms:created>
  <dcterms:modified xsi:type="dcterms:W3CDTF">2024-10-20T18:30:17Z</dcterms:modified>
</cp:coreProperties>
</file>