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6" r:id="rId7"/>
    <p:sldId id="267" r:id="rId8"/>
    <p:sldId id="263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8"/>
  </p:normalViewPr>
  <p:slideViewPr>
    <p:cSldViewPr snapToGrid="0">
      <p:cViewPr varScale="1">
        <p:scale>
          <a:sx n="90" d="100"/>
          <a:sy n="90" d="100"/>
        </p:scale>
        <p:origin x="23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BFAAF6-837E-2457-EEF6-8AB3B06B1D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19341A2-600D-2DC7-D141-D5EDD567B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160084-2B6A-8FE0-6794-8B7269039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75B5A7-34EF-05E4-2D06-B0D3BDBCB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080B277-8198-DE25-E404-D68374392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0752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184C4A-749C-B13F-6301-2BBD36FE6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10DD27B-4128-CF99-C3BF-099B0E9B74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6317060-CF77-BC33-01B9-A07D8F1AC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9B2C2A-DBC9-2DEA-8BA2-D0070B932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D43DC0A-D714-D4A8-1FEA-158EB6D61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95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658CC1F-71E3-A5F7-535A-82AE30050E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BD77C98-59DA-6D56-512F-768CB013B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3A6167-D525-597F-1E71-7B74D3573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C9051E2-CC93-815C-A5DE-14132EA5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2291C2B-DA9F-FE12-E273-79C994764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693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9C42B7-66C3-BE56-899A-98A696DF9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A3C4E8D-3109-5C78-1103-88BBB36DA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361D4D-1DB5-F7A8-6E6A-BFCBB4FEE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1D35BEE-1794-09E7-9829-FB76C24BE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5A32CB5-A30F-5C61-1AE1-0E320735E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1022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189074-37EB-292B-AF92-EF3DA1EF9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EEF6D23-769C-C17B-5DC0-E526D6FB2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5E7E1A-34A9-F659-295B-0A134A34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1B4B61E-3170-0349-F4E5-7706078BC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CD3EC2-8BAC-4C45-FEA3-C781C5C5B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599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22087C-C4BC-6228-2569-389305701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C5A6181-4C09-DD7A-688E-3B9CA63130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A35A378-CDCA-6BF0-DD2C-29B3F7E73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6689C14-1798-341B-4253-3AD8E8345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564A697-43B0-A80A-CB94-E11A5DC33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B20B755-78EA-A224-7F9E-403D12A75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2235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2EB640-A9EE-FF12-A2C4-56591B63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B279054-70F3-F10C-2109-67B5185D8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F212377-8622-D1CB-9630-5D3906670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53428DF-A706-9617-2B7E-90DE6D8C2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F24DD2-99AB-3280-8192-C40359B7E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E61D324-E9EB-1A09-AB2F-44D4FC48B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A6A7452-C43F-3AA5-928E-D43FF42D4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811B160-9998-EF96-9C53-F8997AA24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1147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098A02-A256-3C74-CA1E-91660875A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D3C053C-B7BB-49E0-CB5F-ABFE987A3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67F4708-E42D-94DA-DCF6-50F2A7183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F052D93-4667-2774-E5B1-865F9F710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888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248A13B-A1BF-32EC-0FEF-B59564B69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6D6843D-13A6-EF84-9D9C-F162BFA5E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B33BB0-64E3-1A2C-822C-36542D072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336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972093-67EE-B0B1-CD8D-8F21AF31A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49A5BC3-D63F-D001-8E25-5650BFC68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B9588A-1ED2-8A56-64E7-638558686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A613DC9-F2A6-72E6-6CFC-CA80DCF9C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3FBF567-3D3A-2AF5-003D-1EEA9A0E5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808F534-B226-CD38-A17A-F45D1E0C1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791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4B7FA8-B374-6BFF-D66A-F3FD1F68D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91C7280-6369-1CB8-0233-FC03BCED7B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20E6007-EBEF-CA19-57EE-82F6C15A13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F7D952F-755B-49B8-A0CF-F85A45C5A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E7BE2B8-B7C8-87CF-E9BF-D9CF12BCD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CA2E782-BA39-E12D-288A-F29A25726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975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3D44A9A-11C9-650A-1ACE-50F761D85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CD2B1B-7BA4-7E4D-2FA5-390D6A73A2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5CEE0A-BF1E-AEF7-7A1E-CA6A8A7EF1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AF2D54-7775-3C46-BC40-E433DFD495F7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44F55B-0743-0779-C153-B2F8C661E2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592A3F6-ADEA-A7C2-A9FF-A65A357E3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F89454-B1E1-A54F-910A-275E3D4D34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12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03A9314-EA3A-B124-4B42-333BD786BE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947661"/>
            <a:ext cx="9144000" cy="2387600"/>
          </a:xfrm>
        </p:spPr>
        <p:txBody>
          <a:bodyPr>
            <a:noAutofit/>
          </a:bodyPr>
          <a:lstStyle/>
          <a:p>
            <a:r>
              <a:rPr lang="de-DE" sz="10000" b="1" dirty="0"/>
              <a:t>The Secret </a:t>
            </a:r>
            <a:r>
              <a:rPr lang="de-DE" sz="10000" b="1" dirty="0" err="1"/>
              <a:t>Careers</a:t>
            </a:r>
            <a:r>
              <a:rPr lang="de-DE" sz="10000" b="1" dirty="0"/>
              <a:t> </a:t>
            </a:r>
            <a:r>
              <a:rPr lang="de-DE" sz="10000" b="1" dirty="0" err="1"/>
              <a:t>of</a:t>
            </a:r>
            <a:r>
              <a:rPr lang="de-DE" sz="10000" b="1" dirty="0"/>
              <a:t> </a:t>
            </a:r>
            <a:r>
              <a:rPr lang="de-DE" sz="10000" b="1" dirty="0" err="1"/>
              <a:t>Squirrels</a:t>
            </a:r>
            <a:r>
              <a:rPr lang="de-DE" sz="10000" b="1" dirty="0"/>
              <a:t> </a:t>
            </a:r>
            <a:r>
              <a:rPr lang="de-DE" sz="10000" b="1" dirty="0" err="1"/>
              <a:t>as</a:t>
            </a:r>
            <a:r>
              <a:rPr lang="de-DE" sz="10000" b="1" dirty="0"/>
              <a:t> Bankers</a:t>
            </a:r>
          </a:p>
        </p:txBody>
      </p:sp>
    </p:spTree>
    <p:extLst>
      <p:ext uri="{BB962C8B-B14F-4D97-AF65-F5344CB8AC3E}">
        <p14:creationId xmlns:p14="http://schemas.microsoft.com/office/powerpoint/2010/main" val="1977799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Text, Kleidung, Animierter Cartoon, Hut enthält.&#10;&#10;Automatisch generierte Beschreibung">
            <a:extLst>
              <a:ext uri="{FF2B5EF4-FFF2-40B4-BE49-F238E27FC236}">
                <a16:creationId xmlns:a16="http://schemas.microsoft.com/office/drawing/2014/main" id="{A8098191-3302-97FC-5F45-C5A804CEC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0" y="177800"/>
            <a:ext cx="6502400" cy="65024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2CF25F43-4D89-14CA-B95B-156B09FCFA66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History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</a:p>
          <a:p>
            <a:r>
              <a:rPr lang="de-DE" b="1" dirty="0"/>
              <a:t>Financial </a:t>
            </a:r>
            <a:r>
              <a:rPr lang="de-DE" b="1" dirty="0" err="1"/>
              <a:t>Sector</a:t>
            </a:r>
            <a:r>
              <a:rPr lang="de-DE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0948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EB2939-C029-FBF1-0AB8-22736E55A427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Opening a </a:t>
            </a:r>
          </a:p>
          <a:p>
            <a:r>
              <a:rPr lang="de-DE" b="1" dirty="0"/>
              <a:t>Bank Account</a:t>
            </a:r>
          </a:p>
        </p:txBody>
      </p:sp>
      <p:pic>
        <p:nvPicPr>
          <p:cNvPr id="4" name="Grafik 3" descr="Ein Bild, das Text, Animierter Cartoon, Clipart, Animation enthält.&#10;&#10;Automatisch generierte Beschreibung">
            <a:extLst>
              <a:ext uri="{FF2B5EF4-FFF2-40B4-BE49-F238E27FC236}">
                <a16:creationId xmlns:a16="http://schemas.microsoft.com/office/drawing/2014/main" id="{71D2782B-2783-39AE-37F3-604966144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56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96651-0B63-8999-D11B-79BC49C5C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4BE333-ACC1-277B-C9F6-8DC420CFFA64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Secrets</a:t>
            </a:r>
          </a:p>
        </p:txBody>
      </p:sp>
      <p:pic>
        <p:nvPicPr>
          <p:cNvPr id="4" name="Grafik 3" descr="Ein Bild, das Text, Animierter Cartoon, Cartoon, Säugetier enthält.&#10;&#10;Automatisch generierte Beschreibung">
            <a:extLst>
              <a:ext uri="{FF2B5EF4-FFF2-40B4-BE49-F238E27FC236}">
                <a16:creationId xmlns:a16="http://schemas.microsoft.com/office/drawing/2014/main" id="{698718F8-B7C6-DCE9-C163-9E078570D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2275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33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8490F4-7AB2-303C-A316-F20D3BC1450E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Nuts </a:t>
            </a:r>
            <a:r>
              <a:rPr lang="de-DE" b="1" dirty="0" err="1"/>
              <a:t>as</a:t>
            </a:r>
            <a:r>
              <a:rPr lang="de-DE" b="1" dirty="0"/>
              <a:t> Currency</a:t>
            </a:r>
          </a:p>
        </p:txBody>
      </p:sp>
      <p:pic>
        <p:nvPicPr>
          <p:cNvPr id="4" name="Grafik 3" descr="Ein Bild, das Text, Animierter Cartoon, Cartoon, Maus enthält.&#10;&#10;Automatisch generierte Beschreibung">
            <a:extLst>
              <a:ext uri="{FF2B5EF4-FFF2-40B4-BE49-F238E27FC236}">
                <a16:creationId xmlns:a16="http://schemas.microsoft.com/office/drawing/2014/main" id="{DB9F063E-C909-AD81-6F92-27D7C54D8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9413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60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Reihe, Diagramm, Text, Screenshot enthält.&#10;&#10;Automatisch generierte Beschreibung">
            <a:extLst>
              <a:ext uri="{FF2B5EF4-FFF2-40B4-BE49-F238E27FC236}">
                <a16:creationId xmlns:a16="http://schemas.microsoft.com/office/drawing/2014/main" id="{7F698421-9ABB-B1EB-3D79-6D739995C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024" y="594012"/>
            <a:ext cx="9955213" cy="592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73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FE50E9-A01D-C8FE-024F-CAEC39B1A041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The </a:t>
            </a:r>
            <a:r>
              <a:rPr lang="de-DE" b="1" dirty="0" err="1"/>
              <a:t>Dangers</a:t>
            </a:r>
            <a:r>
              <a:rPr lang="de-DE" b="1" dirty="0"/>
              <a:t> </a:t>
            </a:r>
          </a:p>
          <a:p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Nut Market</a:t>
            </a:r>
          </a:p>
        </p:txBody>
      </p:sp>
      <p:pic>
        <p:nvPicPr>
          <p:cNvPr id="4" name="Grafik 3" descr="Ein Bild, das Text, Cartoon, Fernsehen, Im Haus enthält.&#10;&#10;Automatisch generierte Beschreibung">
            <a:extLst>
              <a:ext uri="{FF2B5EF4-FFF2-40B4-BE49-F238E27FC236}">
                <a16:creationId xmlns:a16="http://schemas.microsoft.com/office/drawing/2014/main" id="{F7CC33FB-5B9F-6F17-A9D4-02CE53FEA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1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4E3DC-3974-4102-9A73-F4423312C742}"/>
              </a:ext>
            </a:extLst>
          </p:cNvPr>
          <p:cNvSpPr txBox="1">
            <a:spLocks/>
          </p:cNvSpPr>
          <p:nvPr/>
        </p:nvSpPr>
        <p:spPr>
          <a:xfrm>
            <a:off x="1524000" y="2540000"/>
            <a:ext cx="91440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10000" dirty="0" err="1"/>
              <a:t>Thank</a:t>
            </a:r>
            <a:r>
              <a:rPr lang="de-DE" sz="10000" dirty="0"/>
              <a:t> </a:t>
            </a:r>
            <a:r>
              <a:rPr lang="de-DE" sz="10000" dirty="0" err="1"/>
              <a:t>you</a:t>
            </a:r>
            <a:r>
              <a:rPr lang="de-DE" sz="10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20903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Macintosh PowerPoint</Application>
  <PresentationFormat>Breitbild</PresentationFormat>
  <Paragraphs>10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</vt:lpstr>
      <vt:lpstr>The Secret Careers of Squirrels as Bankers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Bernhard Christina</dc:creator>
  <cp:lastModifiedBy>Bernhard Christina</cp:lastModifiedBy>
  <cp:revision>1</cp:revision>
  <dcterms:created xsi:type="dcterms:W3CDTF">2024-10-12T07:04:03Z</dcterms:created>
  <dcterms:modified xsi:type="dcterms:W3CDTF">2024-10-12T07:22:41Z</dcterms:modified>
</cp:coreProperties>
</file>