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66" r:id="rId4"/>
    <p:sldId id="257" r:id="rId5"/>
    <p:sldId id="258" r:id="rId6"/>
    <p:sldId id="259" r:id="rId7"/>
    <p:sldId id="268" r:id="rId8"/>
    <p:sldId id="267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8C0D2-9710-4F4D-8843-64BA71E2A1C2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4FF1C-170B-DA44-AAAC-5D7D3E5819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4067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74FF1C-170B-DA44-AAAC-5D7D3E58193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3477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FAAF6-837E-2457-EEF6-8AB3B06B1D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19341A2-600D-2DC7-D141-D5EDD567B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160084-2B6A-8FE0-6794-8B7269039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75B5A7-34EF-05E4-2D06-B0D3BDBC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80B277-8198-DE25-E404-D68374392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752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184C4A-749C-B13F-6301-2BBD36FE6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10DD27B-4128-CF99-C3BF-099B0E9B74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317060-CF77-BC33-01B9-A07D8F1AC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9B2C2A-DBC9-2DEA-8BA2-D0070B93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D43DC0A-D714-D4A8-1FEA-158EB6D61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95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658CC1F-71E3-A5F7-535A-82AE30050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BD77C98-59DA-6D56-512F-768CB013B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3A6167-D525-597F-1E71-7B74D3573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9051E2-CC93-815C-A5DE-14132EA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291C2B-DA9F-FE12-E273-79C994764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69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C42B7-66C3-BE56-899A-98A696DF9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3C4E8D-3109-5C78-1103-88BBB36DA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361D4D-1DB5-F7A8-6E6A-BFCBB4FEE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D35BEE-1794-09E7-9829-FB76C24BE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A32CB5-A30F-5C61-1AE1-0E320735E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102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89074-37EB-292B-AF92-EF3DA1EF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EEF6D23-769C-C17B-5DC0-E526D6FB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5E7E1A-34A9-F659-295B-0A134A34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B4B61E-3170-0349-F4E5-7706078BC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CD3EC2-8BAC-4C45-FEA3-C781C5C5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99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2087C-C4BC-6228-2569-38930570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5A6181-4C09-DD7A-688E-3B9CA63130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A35A378-CDCA-6BF0-DD2C-29B3F7E7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689C14-1798-341B-4253-3AD8E8345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564A697-43B0-A80A-CB94-E11A5DC33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B20B755-78EA-A224-7F9E-403D12A75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2235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EB640-A9EE-FF12-A2C4-56591B63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B279054-70F3-F10C-2109-67B5185D8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F212377-8622-D1CB-9630-5D3906670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53428DF-A706-9617-2B7E-90DE6D8C2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F24DD2-99AB-3280-8192-C40359B7E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E61D324-E9EB-1A09-AB2F-44D4FC48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A6A7452-C43F-3AA5-928E-D43FF42D4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811B160-9998-EF96-9C53-F8997AA24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14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98A02-A256-3C74-CA1E-91660875A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D3C053C-B7BB-49E0-CB5F-ABFE987A3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67F4708-E42D-94DA-DCF6-50F2A7183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F052D93-4667-2774-E5B1-865F9F710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88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248A13B-A1BF-32EC-0FEF-B59564B69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6D6843D-13A6-EF84-9D9C-F162BFA5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B33BB0-64E3-1A2C-822C-36542D072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36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972093-67EE-B0B1-CD8D-8F21AF31A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9A5BC3-D63F-D001-8E25-5650BFC68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B9588A-1ED2-8A56-64E7-638558686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A613DC9-F2A6-72E6-6CFC-CA80DCF9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FBF567-3D3A-2AF5-003D-1EEA9A0E5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08F534-B226-CD38-A17A-F45D1E0C1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791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4B7FA8-B374-6BFF-D66A-F3FD1F68D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91C7280-6369-1CB8-0233-FC03BCED7B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20E6007-EBEF-CA19-57EE-82F6C15A13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F7D952F-755B-49B8-A0CF-F85A45C5A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E7BE2B8-B7C8-87CF-E9BF-D9CF12BCD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A2E782-BA39-E12D-288A-F29A2572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975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3D44A9A-11C9-650A-1ACE-50F761D85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CD2B1B-7BA4-7E4D-2FA5-390D6A73A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5CEE0A-BF1E-AEF7-7A1E-CA6A8A7EF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44F55B-0743-0779-C153-B2F8C661E2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92A3F6-ADEA-A7C2-A9FF-A65A357E3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12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03A9314-EA3A-B124-4B42-333BD786B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90436"/>
            <a:ext cx="9144000" cy="2387600"/>
          </a:xfrm>
        </p:spPr>
        <p:txBody>
          <a:bodyPr>
            <a:noAutofit/>
          </a:bodyPr>
          <a:lstStyle/>
          <a:p>
            <a:r>
              <a:rPr lang="de-DE" sz="10000" b="1" dirty="0" err="1"/>
              <a:t>How</a:t>
            </a:r>
            <a:r>
              <a:rPr lang="de-DE" sz="10000" b="1" dirty="0"/>
              <a:t> Pigeons </a:t>
            </a:r>
            <a:r>
              <a:rPr lang="de-DE" sz="10000" b="1" dirty="0" err="1"/>
              <a:t>secretly</a:t>
            </a:r>
            <a:r>
              <a:rPr lang="de-DE" sz="10000" b="1" dirty="0"/>
              <a:t> </a:t>
            </a:r>
            <a:r>
              <a:rPr lang="de-DE" sz="10000" b="1" dirty="0" err="1"/>
              <a:t>run</a:t>
            </a:r>
            <a:r>
              <a:rPr lang="de-DE" sz="10000" b="1" dirty="0"/>
              <a:t> </a:t>
            </a:r>
            <a:r>
              <a:rPr lang="de-DE" sz="10000" b="1" dirty="0" err="1"/>
              <a:t>the</a:t>
            </a:r>
            <a:r>
              <a:rPr lang="de-DE" sz="10000" b="1" dirty="0"/>
              <a:t> City </a:t>
            </a:r>
            <a:r>
              <a:rPr lang="de-DE" sz="10000" b="1" dirty="0" err="1"/>
              <a:t>of</a:t>
            </a:r>
            <a:r>
              <a:rPr lang="de-DE" sz="10000" b="1" dirty="0"/>
              <a:t> Graz</a:t>
            </a:r>
          </a:p>
        </p:txBody>
      </p:sp>
    </p:spTree>
    <p:extLst>
      <p:ext uri="{BB962C8B-B14F-4D97-AF65-F5344CB8AC3E}">
        <p14:creationId xmlns:p14="http://schemas.microsoft.com/office/powerpoint/2010/main" val="1977799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DC225A-A969-E6AD-5CD4-C14448F5F51D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b="1" i="0" u="none" strike="noStrike" dirty="0">
                <a:solidFill>
                  <a:srgbClr val="000000"/>
                </a:solidFill>
                <a:effectLst/>
                <a:latin typeface="-webkit-standard"/>
              </a:rPr>
              <a:t>Smart </a:t>
            </a:r>
            <a:r>
              <a:rPr lang="de-AT" b="1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Decision</a:t>
            </a:r>
            <a:r>
              <a:rPr lang="de-AT" b="1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</a:p>
          <a:p>
            <a:r>
              <a:rPr lang="de-AT" b="1" i="0" u="none" strike="noStrike" dirty="0">
                <a:solidFill>
                  <a:srgbClr val="000000"/>
                </a:solidFill>
                <a:effectLst/>
                <a:latin typeface="-webkit-standard"/>
              </a:rPr>
              <a:t>Makers</a:t>
            </a:r>
            <a:endParaRPr lang="de-DE" b="1" dirty="0"/>
          </a:p>
        </p:txBody>
      </p:sp>
      <p:pic>
        <p:nvPicPr>
          <p:cNvPr id="4" name="Grafik 3" descr="Ein Bild, das Animierter Cartoon, Text, Fiktion, Animation enthält.&#10;&#10;Automatisch generierte Beschreibung">
            <a:extLst>
              <a:ext uri="{FF2B5EF4-FFF2-40B4-BE49-F238E27FC236}">
                <a16:creationId xmlns:a16="http://schemas.microsoft.com/office/drawing/2014/main" id="{AC38B6BB-87B2-D97F-DBE1-BBD41F9EB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713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12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Screenshot, Diagramm, Reihe enthält.&#10;&#10;Automatisch generierte Beschreibung">
            <a:extLst>
              <a:ext uri="{FF2B5EF4-FFF2-40B4-BE49-F238E27FC236}">
                <a16:creationId xmlns:a16="http://schemas.microsoft.com/office/drawing/2014/main" id="{6A48A1FA-4A5C-55D5-F3D2-F0668BFFF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693" y="765174"/>
            <a:ext cx="9726614" cy="579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7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2CF25F43-4D89-14CA-B95B-156B09FCFA66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it</a:t>
            </a:r>
            <a:r>
              <a:rPr lang="de-DE" b="1" dirty="0"/>
              <a:t> </a:t>
            </a:r>
            <a:r>
              <a:rPr lang="de-DE" b="1" dirty="0" err="1"/>
              <a:t>began</a:t>
            </a:r>
            <a:endParaRPr lang="de-DE" b="1" dirty="0"/>
          </a:p>
        </p:txBody>
      </p:sp>
      <p:pic>
        <p:nvPicPr>
          <p:cNvPr id="12" name="Grafik 11" descr="Ein Bild, das Vogel, Text, Cartoon enthält.&#10;&#10;Automatisch generierte Beschreibung">
            <a:extLst>
              <a:ext uri="{FF2B5EF4-FFF2-40B4-BE49-F238E27FC236}">
                <a16:creationId xmlns:a16="http://schemas.microsoft.com/office/drawing/2014/main" id="{6ADF32DE-B165-D25B-6557-D76195328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137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48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EB2939-C029-FBF1-0AB8-22736E55A427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b="1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Infiltrating</a:t>
            </a:r>
            <a:r>
              <a:rPr lang="de-AT" b="1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</a:p>
          <a:p>
            <a:r>
              <a:rPr lang="de-AT" b="1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b="1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b="1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magistrate</a:t>
            </a:r>
            <a:endParaRPr lang="de-DE" b="1" dirty="0"/>
          </a:p>
        </p:txBody>
      </p:sp>
      <p:pic>
        <p:nvPicPr>
          <p:cNvPr id="6" name="Grafik 5" descr="Ein Bild, das Text, Cartoon, Reklametafel, Grafikdesign enthält.&#10;&#10;Automatisch generierte Beschreibung">
            <a:extLst>
              <a:ext uri="{FF2B5EF4-FFF2-40B4-BE49-F238E27FC236}">
                <a16:creationId xmlns:a16="http://schemas.microsoft.com/office/drawing/2014/main" id="{5A40417A-31AF-99F5-63C1-7B647B389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713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56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8490F4-7AB2-303C-A316-F20D3BC1450E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They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</a:p>
          <a:p>
            <a:r>
              <a:rPr lang="de-DE" b="1" dirty="0" err="1"/>
              <a:t>among</a:t>
            </a:r>
            <a:r>
              <a:rPr lang="de-DE" b="1" dirty="0"/>
              <a:t> </a:t>
            </a:r>
            <a:r>
              <a:rPr lang="de-DE" b="1" dirty="0" err="1"/>
              <a:t>us</a:t>
            </a:r>
            <a:r>
              <a:rPr lang="de-DE" b="1" dirty="0"/>
              <a:t>!</a:t>
            </a:r>
          </a:p>
        </p:txBody>
      </p:sp>
      <p:pic>
        <p:nvPicPr>
          <p:cNvPr id="8" name="Grafik 7" descr="Ein Bild, das Kleidung, Cartoon, Mann, Mantel enthält.&#10;&#10;Automatisch generierte Beschreibung">
            <a:extLst>
              <a:ext uri="{FF2B5EF4-FFF2-40B4-BE49-F238E27FC236}">
                <a16:creationId xmlns:a16="http://schemas.microsoft.com/office/drawing/2014/main" id="{6DBA8629-2743-0E52-AFB3-92E0FE2E1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413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60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Vogel, Cartoon, Schnabel enthält.&#10;&#10;Automatisch generierte Beschreibung">
            <a:extLst>
              <a:ext uri="{FF2B5EF4-FFF2-40B4-BE49-F238E27FC236}">
                <a16:creationId xmlns:a16="http://schemas.microsoft.com/office/drawing/2014/main" id="{0B1564AC-E856-51AF-8AE3-F45B2CBEB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412" y="177800"/>
            <a:ext cx="6502400" cy="65024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2DED2523-1027-D679-1D98-8DB67D116456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Fake News!</a:t>
            </a:r>
          </a:p>
        </p:txBody>
      </p:sp>
    </p:spTree>
    <p:extLst>
      <p:ext uri="{BB962C8B-B14F-4D97-AF65-F5344CB8AC3E}">
        <p14:creationId xmlns:p14="http://schemas.microsoft.com/office/powerpoint/2010/main" val="1946528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FE50E9-A01D-C8FE-024F-CAEC39B1A041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Test: </a:t>
            </a:r>
          </a:p>
          <a:p>
            <a:r>
              <a:rPr lang="de-DE" b="1" dirty="0"/>
              <a:t>Are </a:t>
            </a:r>
            <a:r>
              <a:rPr lang="de-DE" b="1" dirty="0" err="1"/>
              <a:t>you</a:t>
            </a:r>
            <a:r>
              <a:rPr lang="de-DE" b="1" dirty="0"/>
              <a:t> a </a:t>
            </a:r>
            <a:r>
              <a:rPr lang="de-DE" b="1" dirty="0" err="1"/>
              <a:t>pigeon</a:t>
            </a:r>
            <a:r>
              <a:rPr lang="de-DE" b="1" dirty="0"/>
              <a:t>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E51AD6E-A0F1-1871-8657-3174DA643CBB}"/>
              </a:ext>
            </a:extLst>
          </p:cNvPr>
          <p:cNvSpPr txBox="1"/>
          <p:nvPr/>
        </p:nvSpPr>
        <p:spPr>
          <a:xfrm>
            <a:off x="1000126" y="2324563"/>
            <a:ext cx="10101262" cy="4424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de-AT" sz="2400" dirty="0"/>
              <a:t>Do </a:t>
            </a:r>
            <a:r>
              <a:rPr lang="de-AT" sz="2400" dirty="0" err="1"/>
              <a:t>you</a:t>
            </a:r>
            <a:r>
              <a:rPr lang="de-AT" sz="2400" dirty="0"/>
              <a:t> </a:t>
            </a:r>
            <a:r>
              <a:rPr lang="de-AT" sz="2400" dirty="0" err="1"/>
              <a:t>enjoy</a:t>
            </a:r>
            <a:r>
              <a:rPr lang="de-AT" sz="2400" dirty="0"/>
              <a:t> spending time in </a:t>
            </a:r>
            <a:r>
              <a:rPr lang="de-AT" sz="2400" dirty="0" err="1"/>
              <a:t>parks</a:t>
            </a:r>
            <a:r>
              <a:rPr lang="de-AT" sz="2400" dirty="0"/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de-AT" sz="2400" dirty="0"/>
              <a:t>Do </a:t>
            </a:r>
            <a:r>
              <a:rPr lang="de-AT" sz="2400" dirty="0" err="1"/>
              <a:t>you</a:t>
            </a:r>
            <a:r>
              <a:rPr lang="de-AT" sz="2400" dirty="0"/>
              <a:t> like </a:t>
            </a:r>
            <a:r>
              <a:rPr lang="de-AT" sz="2400" dirty="0" err="1"/>
              <a:t>to</a:t>
            </a:r>
            <a:r>
              <a:rPr lang="de-AT" sz="2400" dirty="0"/>
              <a:t> </a:t>
            </a:r>
            <a:r>
              <a:rPr lang="de-AT" sz="2400" dirty="0" err="1"/>
              <a:t>gather</a:t>
            </a:r>
            <a:r>
              <a:rPr lang="de-AT" sz="2400" dirty="0"/>
              <a:t> </a:t>
            </a:r>
            <a:r>
              <a:rPr lang="de-AT" sz="2400" dirty="0" err="1"/>
              <a:t>with</a:t>
            </a:r>
            <a:r>
              <a:rPr lang="de-AT" sz="2400" dirty="0"/>
              <a:t> </a:t>
            </a:r>
            <a:r>
              <a:rPr lang="de-AT" sz="2400" dirty="0" err="1"/>
              <a:t>friends</a:t>
            </a:r>
            <a:r>
              <a:rPr lang="de-AT" sz="2400" dirty="0"/>
              <a:t> in </a:t>
            </a:r>
            <a:r>
              <a:rPr lang="de-AT" sz="2400" dirty="0" err="1"/>
              <a:t>public</a:t>
            </a:r>
            <a:r>
              <a:rPr lang="de-AT" sz="2400" dirty="0"/>
              <a:t> </a:t>
            </a:r>
            <a:r>
              <a:rPr lang="de-AT" sz="2400" dirty="0" err="1"/>
              <a:t>places</a:t>
            </a:r>
            <a:r>
              <a:rPr lang="de-AT" sz="2400" dirty="0"/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de-AT" sz="2400" dirty="0"/>
              <a:t>Do </a:t>
            </a:r>
            <a:r>
              <a:rPr lang="de-AT" sz="2400" dirty="0" err="1"/>
              <a:t>you</a:t>
            </a:r>
            <a:r>
              <a:rPr lang="de-AT" sz="2400" dirty="0"/>
              <a:t> </a:t>
            </a:r>
            <a:r>
              <a:rPr lang="de-AT" sz="2400" dirty="0" err="1"/>
              <a:t>appreciate</a:t>
            </a:r>
            <a:r>
              <a:rPr lang="de-AT" sz="2400" dirty="0"/>
              <a:t> </a:t>
            </a:r>
            <a:r>
              <a:rPr lang="de-AT" sz="2400" dirty="0" err="1"/>
              <a:t>the</a:t>
            </a:r>
            <a:r>
              <a:rPr lang="de-AT" sz="2400" dirty="0"/>
              <a:t> taste </a:t>
            </a:r>
            <a:r>
              <a:rPr lang="de-AT" sz="2400" dirty="0" err="1"/>
              <a:t>of</a:t>
            </a:r>
            <a:r>
              <a:rPr lang="de-AT" sz="2400" dirty="0"/>
              <a:t> </a:t>
            </a:r>
            <a:r>
              <a:rPr lang="de-AT" sz="2400" dirty="0" err="1"/>
              <a:t>bread</a:t>
            </a:r>
            <a:r>
              <a:rPr lang="de-AT" sz="2400" dirty="0"/>
              <a:t> </a:t>
            </a:r>
            <a:r>
              <a:rPr lang="de-AT" sz="2400" dirty="0" err="1"/>
              <a:t>or</a:t>
            </a:r>
            <a:r>
              <a:rPr lang="de-AT" sz="2400" dirty="0"/>
              <a:t> </a:t>
            </a:r>
            <a:r>
              <a:rPr lang="de-AT" sz="2400" dirty="0" err="1"/>
              <a:t>small</a:t>
            </a:r>
            <a:r>
              <a:rPr lang="de-AT" sz="2400" dirty="0"/>
              <a:t> </a:t>
            </a:r>
            <a:r>
              <a:rPr lang="de-AT" sz="2400" dirty="0" err="1"/>
              <a:t>snacks</a:t>
            </a:r>
            <a:r>
              <a:rPr lang="de-AT" sz="2400" dirty="0"/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de-AT" sz="2400" dirty="0"/>
              <a:t>Do </a:t>
            </a:r>
            <a:r>
              <a:rPr lang="de-AT" sz="2400" dirty="0" err="1"/>
              <a:t>you</a:t>
            </a:r>
            <a:r>
              <a:rPr lang="de-AT" sz="2400" dirty="0"/>
              <a:t> like </a:t>
            </a:r>
            <a:r>
              <a:rPr lang="de-AT" sz="2400" dirty="0" err="1"/>
              <a:t>flying</a:t>
            </a:r>
            <a:r>
              <a:rPr lang="de-AT" sz="2400" dirty="0"/>
              <a:t> </a:t>
            </a:r>
            <a:r>
              <a:rPr lang="de-AT" sz="2400" dirty="0" err="1"/>
              <a:t>to</a:t>
            </a:r>
            <a:r>
              <a:rPr lang="de-AT" sz="2400" dirty="0"/>
              <a:t> </a:t>
            </a:r>
            <a:r>
              <a:rPr lang="de-AT" sz="2400" dirty="0" err="1"/>
              <a:t>new</a:t>
            </a:r>
            <a:r>
              <a:rPr lang="de-AT" sz="2400" dirty="0"/>
              <a:t> </a:t>
            </a:r>
            <a:r>
              <a:rPr lang="de-AT" sz="2400" dirty="0" err="1"/>
              <a:t>places</a:t>
            </a:r>
            <a:r>
              <a:rPr lang="de-AT" sz="2400" dirty="0"/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Do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you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sometimes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feel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need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take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short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nap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in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middle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of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de-AT" sz="2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day</a:t>
            </a:r>
            <a:r>
              <a:rPr lang="de-AT" sz="2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?</a:t>
            </a:r>
            <a:endParaRPr lang="de-AT" sz="2400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53491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dirty="0" err="1"/>
              <a:t>Thank</a:t>
            </a:r>
            <a:r>
              <a:rPr lang="de-DE" sz="10000" dirty="0"/>
              <a:t> </a:t>
            </a:r>
            <a:r>
              <a:rPr lang="de-DE" sz="10000" dirty="0" err="1"/>
              <a:t>you</a:t>
            </a:r>
            <a:r>
              <a:rPr lang="de-DE" sz="10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Microsoft Macintosh PowerPoint</Application>
  <PresentationFormat>Breitbild</PresentationFormat>
  <Paragraphs>18</Paragraphs>
  <Slides>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-webkit-standard</vt:lpstr>
      <vt:lpstr>Aptos</vt:lpstr>
      <vt:lpstr>Aptos Display</vt:lpstr>
      <vt:lpstr>Arial</vt:lpstr>
      <vt:lpstr>Office</vt:lpstr>
      <vt:lpstr>How Pigeons secretly run the City of Graz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2</cp:revision>
  <dcterms:created xsi:type="dcterms:W3CDTF">2024-10-12T07:04:03Z</dcterms:created>
  <dcterms:modified xsi:type="dcterms:W3CDTF">2024-10-12T07:39:02Z</dcterms:modified>
</cp:coreProperties>
</file>