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  <p:sldId id="263" r:id="rId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48"/>
  </p:normalViewPr>
  <p:slideViewPr>
    <p:cSldViewPr snapToGrid="0">
      <p:cViewPr varScale="1">
        <p:scale>
          <a:sx n="117" d="100"/>
          <a:sy n="117" d="100"/>
        </p:scale>
        <p:origin x="3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6E2BD3-C1E0-CEB0-422A-A831300C84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8A81131-98B1-691A-CCFA-3E2039EE68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E84C912-1F3E-1B46-ACA5-1EC5731A3F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58AF1-A461-2E44-B896-EFAFCBA2DB61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F1900AF-43C8-2EA3-B2BA-EF2931A80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22ADD6C-915F-052C-4458-EB21FE95F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63D64-C685-4846-8A42-5E2B411614A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7831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275CD-D8AC-7B39-4493-FC42C6C651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7DBC299C-259F-968B-57F9-54849D5491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9377E04-8EB2-656F-B83A-F2166D3D2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58AF1-A461-2E44-B896-EFAFCBA2DB61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C033BA7-DADE-CF4A-F057-F6560ADBE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07EF4B-2691-7B09-6771-0403CCC86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63D64-C685-4846-8A42-5E2B411614A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715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A6CDE01A-0BD3-3BFA-44C7-793228A030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41BBD794-43D9-B112-E501-4BD82238FC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D5B3119-FAFB-633F-D40D-932C78D8B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58AF1-A461-2E44-B896-EFAFCBA2DB61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0BAB1CC-3121-A4E8-C5CF-D26750C70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9AB9652-31EF-3BFA-D558-74532E2AD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63D64-C685-4846-8A42-5E2B411614A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2154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08A3E2-5E93-1A6D-E9B5-50FE06EAE1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CE10FE4-94A4-9C96-83A2-2CD0063071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06F7478-7198-4FB8-751E-1BD7621F9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58AF1-A461-2E44-B896-EFAFCBA2DB61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404ED6F-7E40-BC1C-1360-C932EA88A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D97CACA-A6EB-2E8F-DE43-89B2B7CBB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63D64-C685-4846-8A42-5E2B411614A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5883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11DB56-5374-03FF-4CE0-659D2498F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6B28757-1256-F7C5-8DD5-C4F50C6582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3DA7FE7-E4F4-7D9D-2852-CA036A93B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58AF1-A461-2E44-B896-EFAFCBA2DB61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F0F0EDB-E19F-1153-87B1-E512BFADAD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95FF720-14B3-50E8-AD74-B90A76568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63D64-C685-4846-8A42-5E2B411614A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2935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F2D215-223B-69DF-0193-6FA094019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3425768-976D-4D6E-E396-C349FE5B77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95AA506-1FFF-F5F1-D819-F38657B11D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6C8169E-9A15-2556-8CBC-82313B2BF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58AF1-A461-2E44-B896-EFAFCBA2DB61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50449E5-6ACC-F2F1-D48F-A6127E827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F426B4D-BA68-A687-9BF1-C075C1BA2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63D64-C685-4846-8A42-5E2B411614A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9982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07E1CA-69DD-C4FA-89DE-EC596B27C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F0D0000-808F-002F-33F8-9B71C5A39D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BE2FF95-7113-A743-7874-C967AF18C4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7025A28-694F-2A0D-2468-4D282198FA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2730373-FDF4-08B2-1993-2651AB28B4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E7891CAB-8B06-1019-573A-6D33B7DB7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58AF1-A461-2E44-B896-EFAFCBA2DB61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6FBF91CD-F9F0-D01B-3098-41828A20C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41E545E-7DB6-7F3E-4BCD-BFAC93081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63D64-C685-4846-8A42-5E2B411614A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76662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2920B0-51A3-6BC1-A051-FDC86B063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EEA05E7-5C5F-46F6-653C-9FA1C5135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58AF1-A461-2E44-B896-EFAFCBA2DB61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8057A8C-9517-3CDF-43CA-DF98D25D6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E1164E-8741-628C-2368-302C8CB53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63D64-C685-4846-8A42-5E2B411614A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0242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DED76E9-C126-4AA5-B64F-88FFF994E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58AF1-A461-2E44-B896-EFAFCBA2DB61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36F0B9F-5AAC-D009-6FE9-3081930449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961E3C6-9FA8-3C1F-3D04-7998F851D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63D64-C685-4846-8A42-5E2B411614A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6163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817192-D1E7-45EA-8F0F-1A5381C54E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1755EB8-8D90-68A1-507A-DEB8432266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6265612-9A02-E5E3-4EF8-7B36D079D8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06318F1-AB25-E364-2B77-4DC734D76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58AF1-A461-2E44-B896-EFAFCBA2DB61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8E762BB-F14F-7E6F-5C24-A6A53B274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8760116-E27A-D191-9208-25376374F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63D64-C685-4846-8A42-5E2B411614A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0537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D6A376-F628-616D-1394-31617DD1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C805D703-763C-0EE8-DCE1-9E487707BB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62211FC-7D19-CC8D-B0A5-11A223B3EA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BDF6F23-ECB2-DA98-BBFB-A7324546D6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58AF1-A461-2E44-B896-EFAFCBA2DB61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3D807B2-B936-1AA6-CA03-F6234D89F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5A48104-9E90-27A7-95AA-24DD22439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63D64-C685-4846-8A42-5E2B411614A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2128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DCCDD136-5E7A-3D7F-F0E0-A983CE5DF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9F5D6D8-4B6E-AEDD-CF03-ECA9920801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85E7423-8DCE-0BDA-0A10-8E1E9E07B4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4558AF1-A461-2E44-B896-EFAFCBA2DB61}" type="datetimeFigureOut">
              <a:rPr lang="de-DE" smtClean="0"/>
              <a:t>12.10.24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FDF95C-E4DA-04B3-D7D2-302ED963BF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3DA66D2-577C-27E6-CE7D-690E8A1651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3463D64-C685-4846-8A42-5E2B411614A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4770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EC2E2C-68FC-A080-7300-82C1C97075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333172"/>
            <a:ext cx="9144000" cy="2387600"/>
          </a:xfrm>
        </p:spPr>
        <p:txBody>
          <a:bodyPr>
            <a:noAutofit/>
          </a:bodyPr>
          <a:lstStyle/>
          <a:p>
            <a:r>
              <a:rPr lang="de-DE" sz="10000" b="1" dirty="0" err="1"/>
              <a:t>How</a:t>
            </a:r>
            <a:r>
              <a:rPr lang="de-DE" sz="10000" b="1" dirty="0"/>
              <a:t> </a:t>
            </a:r>
            <a:r>
              <a:rPr lang="de-DE" sz="10000" b="1" dirty="0" err="1"/>
              <a:t>to</a:t>
            </a:r>
            <a:r>
              <a:rPr lang="de-DE" sz="10000" b="1" dirty="0"/>
              <a:t> </a:t>
            </a:r>
            <a:r>
              <a:rPr lang="de-DE" sz="10000" b="1" dirty="0" err="1"/>
              <a:t>train</a:t>
            </a:r>
            <a:r>
              <a:rPr lang="de-DE" sz="10000" b="1" dirty="0"/>
              <a:t> </a:t>
            </a:r>
            <a:r>
              <a:rPr lang="de-DE" sz="10000" b="1" dirty="0" err="1"/>
              <a:t>your</a:t>
            </a:r>
            <a:r>
              <a:rPr lang="de-DE" sz="10000" b="1" dirty="0"/>
              <a:t> </a:t>
            </a:r>
            <a:r>
              <a:rPr lang="de-DE" sz="10000" b="1" dirty="0" err="1"/>
              <a:t>pet</a:t>
            </a:r>
            <a:r>
              <a:rPr lang="de-DE" sz="10000" b="1" dirty="0"/>
              <a:t> rock!</a:t>
            </a:r>
          </a:p>
        </p:txBody>
      </p:sp>
    </p:spTree>
    <p:extLst>
      <p:ext uri="{BB962C8B-B14F-4D97-AF65-F5344CB8AC3E}">
        <p14:creationId xmlns:p14="http://schemas.microsoft.com/office/powerpoint/2010/main" val="2131359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73D7C313-5D95-7A88-AFE2-094AEB686D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3712" y="177800"/>
            <a:ext cx="6502400" cy="6502400"/>
          </a:xfrm>
          <a:prstGeom prst="rect">
            <a:avLst/>
          </a:prstGeom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CC7592C7-17EA-37A6-B4CD-D2094741CEEB}"/>
              </a:ext>
            </a:extLst>
          </p:cNvPr>
          <p:cNvSpPr txBox="1">
            <a:spLocks/>
          </p:cNvSpPr>
          <p:nvPr/>
        </p:nvSpPr>
        <p:spPr>
          <a:xfrm>
            <a:off x="838200" y="6699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/>
              <a:t>Beginner </a:t>
            </a:r>
            <a:br>
              <a:rPr lang="de-DE" b="1" dirty="0"/>
            </a:br>
            <a:r>
              <a:rPr lang="de-DE" b="1" dirty="0"/>
              <a:t>Training Methods</a:t>
            </a:r>
          </a:p>
        </p:txBody>
      </p:sp>
    </p:spTree>
    <p:extLst>
      <p:ext uri="{BB962C8B-B14F-4D97-AF65-F5344CB8AC3E}">
        <p14:creationId xmlns:p14="http://schemas.microsoft.com/office/powerpoint/2010/main" val="2240406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A20F93BA-87FB-6AA6-434D-AA24407675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69925"/>
            <a:ext cx="10515600" cy="1325563"/>
          </a:xfrm>
        </p:spPr>
        <p:txBody>
          <a:bodyPr/>
          <a:lstStyle/>
          <a:p>
            <a:r>
              <a:rPr lang="de-DE" b="1" dirty="0" err="1"/>
              <a:t>Advanced</a:t>
            </a:r>
            <a:r>
              <a:rPr lang="de-DE" b="1" dirty="0"/>
              <a:t> </a:t>
            </a:r>
            <a:br>
              <a:rPr lang="de-DE" b="1" dirty="0"/>
            </a:br>
            <a:r>
              <a:rPr lang="de-DE" b="1" dirty="0"/>
              <a:t>Training Methods</a:t>
            </a:r>
          </a:p>
        </p:txBody>
      </p:sp>
      <p:pic>
        <p:nvPicPr>
          <p:cNvPr id="6" name="Grafik 5" descr="Ein Bild, das Text, Cartoon, Animierter Cartoon, Clipart enthält.&#10;&#10;Automatisch generierte Beschreibung">
            <a:extLst>
              <a:ext uri="{FF2B5EF4-FFF2-40B4-BE49-F238E27FC236}">
                <a16:creationId xmlns:a16="http://schemas.microsoft.com/office/drawing/2014/main" id="{DA7FD6D9-959E-D568-9F6E-6BF819E7ED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3700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574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Text, Cartoon, Essen, Darstellung enthält.&#10;&#10;Automatisch generierte Beschreibung">
            <a:extLst>
              <a:ext uri="{FF2B5EF4-FFF2-40B4-BE49-F238E27FC236}">
                <a16:creationId xmlns:a16="http://schemas.microsoft.com/office/drawing/2014/main" id="{5905AA03-DB76-95FA-835E-2EFFB2F85E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2275" y="177800"/>
            <a:ext cx="6502400" cy="6502400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BEFF5542-33B4-967E-8AD8-68C5BADC1C7F}"/>
              </a:ext>
            </a:extLst>
          </p:cNvPr>
          <p:cNvSpPr txBox="1">
            <a:spLocks/>
          </p:cNvSpPr>
          <p:nvPr/>
        </p:nvSpPr>
        <p:spPr>
          <a:xfrm>
            <a:off x="838200" y="6699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de-DE" dirty="0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82675138-3EC6-B474-1314-F330D551A75B}"/>
              </a:ext>
            </a:extLst>
          </p:cNvPr>
          <p:cNvSpPr txBox="1">
            <a:spLocks/>
          </p:cNvSpPr>
          <p:nvPr/>
        </p:nvSpPr>
        <p:spPr>
          <a:xfrm>
            <a:off x="990600" y="8223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 err="1"/>
              <a:t>Successful</a:t>
            </a:r>
            <a:r>
              <a:rPr lang="de-DE" b="1" dirty="0"/>
              <a:t> </a:t>
            </a:r>
          </a:p>
          <a:p>
            <a:r>
              <a:rPr lang="de-DE" b="1" dirty="0"/>
              <a:t>Training:</a:t>
            </a:r>
          </a:p>
          <a:p>
            <a:r>
              <a:rPr lang="de-DE" dirty="0"/>
              <a:t>#1 </a:t>
            </a:r>
            <a:r>
              <a:rPr lang="de-DE" dirty="0" err="1"/>
              <a:t>Treats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00351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D00CFE-63EF-8B48-3952-4510E1980188}"/>
              </a:ext>
            </a:extLst>
          </p:cNvPr>
          <p:cNvSpPr txBox="1">
            <a:spLocks/>
          </p:cNvSpPr>
          <p:nvPr/>
        </p:nvSpPr>
        <p:spPr>
          <a:xfrm>
            <a:off x="990600" y="8223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 err="1"/>
              <a:t>Successful</a:t>
            </a:r>
            <a:r>
              <a:rPr lang="de-DE" b="1" dirty="0"/>
              <a:t> </a:t>
            </a:r>
          </a:p>
          <a:p>
            <a:r>
              <a:rPr lang="de-DE" b="1" dirty="0"/>
              <a:t>Training:</a:t>
            </a:r>
          </a:p>
          <a:p>
            <a:r>
              <a:rPr lang="de-DE" dirty="0"/>
              <a:t>#2 Love</a:t>
            </a:r>
          </a:p>
        </p:txBody>
      </p:sp>
      <p:pic>
        <p:nvPicPr>
          <p:cNvPr id="4" name="Grafik 3" descr="Ein Bild, das Text, Grafikdesign, Screenshot, Grafiken enthält.&#10;&#10;Automatisch generierte Beschreibung">
            <a:extLst>
              <a:ext uri="{FF2B5EF4-FFF2-40B4-BE49-F238E27FC236}">
                <a16:creationId xmlns:a16="http://schemas.microsoft.com/office/drawing/2014/main" id="{B95E0A4F-2B06-DBEF-3189-2EA17CB51F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6897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9186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A20458-877B-F32D-5C48-67B77754E2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B3227D-C8F9-0505-2C2D-578DF74178F4}"/>
              </a:ext>
            </a:extLst>
          </p:cNvPr>
          <p:cNvSpPr txBox="1">
            <a:spLocks/>
          </p:cNvSpPr>
          <p:nvPr/>
        </p:nvSpPr>
        <p:spPr>
          <a:xfrm>
            <a:off x="990600" y="8223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 err="1"/>
              <a:t>Successful</a:t>
            </a:r>
            <a:r>
              <a:rPr lang="de-DE" b="1" dirty="0"/>
              <a:t> </a:t>
            </a:r>
          </a:p>
          <a:p>
            <a:r>
              <a:rPr lang="de-DE" b="1" dirty="0"/>
              <a:t>Training:</a:t>
            </a:r>
          </a:p>
          <a:p>
            <a:r>
              <a:rPr lang="de-DE" dirty="0"/>
              <a:t>#3 Rest</a:t>
            </a:r>
          </a:p>
        </p:txBody>
      </p:sp>
      <p:pic>
        <p:nvPicPr>
          <p:cNvPr id="4" name="Grafik 3" descr="Ein Bild, das Text, Cartoon, Screenshot enthält.&#10;&#10;Automatisch generierte Beschreibung">
            <a:extLst>
              <a:ext uri="{FF2B5EF4-FFF2-40B4-BE49-F238E27FC236}">
                <a16:creationId xmlns:a16="http://schemas.microsoft.com/office/drawing/2014/main" id="{B58BA00F-3AD9-6544-A9EE-B893B74D21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0850" y="1778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606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Hund, Cartoon enthält.&#10;&#10;Automatisch generierte Beschreibung">
            <a:extLst>
              <a:ext uri="{FF2B5EF4-FFF2-40B4-BE49-F238E27FC236}">
                <a16:creationId xmlns:a16="http://schemas.microsoft.com/office/drawing/2014/main" id="{54D96135-0532-03D5-451E-7CA55922EA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0850" y="177800"/>
            <a:ext cx="6502400" cy="6502400"/>
          </a:xfrm>
          <a:prstGeom prst="rect">
            <a:avLst/>
          </a:prstGeom>
        </p:spPr>
      </p:pic>
      <p:sp>
        <p:nvSpPr>
          <p:cNvPr id="4" name="Titel 1">
            <a:extLst>
              <a:ext uri="{FF2B5EF4-FFF2-40B4-BE49-F238E27FC236}">
                <a16:creationId xmlns:a16="http://schemas.microsoft.com/office/drawing/2014/main" id="{BBE58DD5-EDCD-6C79-FFE7-259449CF0795}"/>
              </a:ext>
            </a:extLst>
          </p:cNvPr>
          <p:cNvSpPr txBox="1">
            <a:spLocks/>
          </p:cNvSpPr>
          <p:nvPr/>
        </p:nvSpPr>
        <p:spPr>
          <a:xfrm>
            <a:off x="838200" y="6699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 err="1"/>
              <a:t>Latest</a:t>
            </a:r>
            <a:r>
              <a:rPr lang="de-DE" b="1" dirty="0"/>
              <a:t> </a:t>
            </a:r>
          </a:p>
          <a:p>
            <a:r>
              <a:rPr lang="de-DE" b="1" dirty="0"/>
              <a:t>Fashion Trends</a:t>
            </a:r>
          </a:p>
        </p:txBody>
      </p:sp>
    </p:spTree>
    <p:extLst>
      <p:ext uri="{BB962C8B-B14F-4D97-AF65-F5344CB8AC3E}">
        <p14:creationId xmlns:p14="http://schemas.microsoft.com/office/powerpoint/2010/main" val="19367889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C4E3DC-3974-4102-9A73-F4423312C742}"/>
              </a:ext>
            </a:extLst>
          </p:cNvPr>
          <p:cNvSpPr txBox="1">
            <a:spLocks/>
          </p:cNvSpPr>
          <p:nvPr/>
        </p:nvSpPr>
        <p:spPr>
          <a:xfrm>
            <a:off x="1524000" y="2540000"/>
            <a:ext cx="9144000" cy="23876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sz="10000" dirty="0" err="1"/>
              <a:t>Thank</a:t>
            </a:r>
            <a:r>
              <a:rPr lang="de-DE" sz="10000" dirty="0"/>
              <a:t> </a:t>
            </a:r>
            <a:r>
              <a:rPr lang="de-DE" sz="10000" dirty="0" err="1"/>
              <a:t>you</a:t>
            </a:r>
            <a:r>
              <a:rPr lang="de-DE" sz="100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3209034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</Words>
  <Application>Microsoft Macintosh PowerPoint</Application>
  <PresentationFormat>Breitbild</PresentationFormat>
  <Paragraphs>15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Office</vt:lpstr>
      <vt:lpstr>How to train your pet rock!</vt:lpstr>
      <vt:lpstr>PowerPoint-Präsentation</vt:lpstr>
      <vt:lpstr>Advanced  Training Methods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Bernhard Christina</dc:creator>
  <cp:lastModifiedBy>Bernhard Christina</cp:lastModifiedBy>
  <cp:revision>2</cp:revision>
  <dcterms:created xsi:type="dcterms:W3CDTF">2024-10-12T06:44:09Z</dcterms:created>
  <dcterms:modified xsi:type="dcterms:W3CDTF">2024-10-12T07:39:16Z</dcterms:modified>
</cp:coreProperties>
</file>